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5" r:id="rId3"/>
    <p:sldId id="321" r:id="rId4"/>
    <p:sldId id="355" r:id="rId5"/>
    <p:sldId id="341" r:id="rId6"/>
    <p:sldId id="342" r:id="rId7"/>
    <p:sldId id="344" r:id="rId8"/>
    <p:sldId id="343" r:id="rId9"/>
    <p:sldId id="345" r:id="rId10"/>
    <p:sldId id="346" r:id="rId11"/>
    <p:sldId id="319" r:id="rId12"/>
    <p:sldId id="327" r:id="rId13"/>
    <p:sldId id="347" r:id="rId14"/>
    <p:sldId id="349" r:id="rId15"/>
    <p:sldId id="350" r:id="rId16"/>
    <p:sldId id="351" r:id="rId17"/>
    <p:sldId id="348" r:id="rId18"/>
    <p:sldId id="325" r:id="rId19"/>
    <p:sldId id="352" r:id="rId20"/>
    <p:sldId id="353" r:id="rId21"/>
    <p:sldId id="331" r:id="rId22"/>
    <p:sldId id="332" r:id="rId23"/>
    <p:sldId id="333" r:id="rId24"/>
    <p:sldId id="35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694E07-2A59-44F4-AAD6-D4A36D693A9F}">
          <p14:sldIdLst>
            <p14:sldId id="256"/>
            <p14:sldId id="295"/>
            <p14:sldId id="321"/>
            <p14:sldId id="355"/>
            <p14:sldId id="341"/>
            <p14:sldId id="342"/>
            <p14:sldId id="344"/>
            <p14:sldId id="343"/>
            <p14:sldId id="345"/>
            <p14:sldId id="346"/>
            <p14:sldId id="319"/>
            <p14:sldId id="327"/>
            <p14:sldId id="347"/>
            <p14:sldId id="349"/>
            <p14:sldId id="350"/>
            <p14:sldId id="351"/>
            <p14:sldId id="348"/>
            <p14:sldId id="325"/>
            <p14:sldId id="352"/>
            <p14:sldId id="353"/>
            <p14:sldId id="331"/>
            <p14:sldId id="332"/>
            <p14:sldId id="333"/>
            <p14:sldId id="354"/>
          </p14:sldIdLst>
        </p14:section>
        <p14:section name="제목 없는 구역" id="{50FA34DE-992D-4262-8221-D63EB248A1F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>
        <p:scale>
          <a:sx n="100" d="100"/>
          <a:sy n="100" d="100"/>
        </p:scale>
        <p:origin x="-25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178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27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0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1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884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3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63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22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55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90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32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C0D39B7-61E9-49B2-B00A-A30C71FCDCBE}" type="datetimeFigureOut">
              <a:rPr lang="ko-KR" altLang="en-US" smtClean="0"/>
              <a:t>2022-03-22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A389FD6-542B-4D2B-81EB-7AD7FE56D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6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1/components/buttons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클라우드 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웹페이지 만들기</a:t>
            </a:r>
            <a:endParaRPr lang="en-US" altLang="ko-KR" dirty="0"/>
          </a:p>
          <a:p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학기</a:t>
            </a:r>
            <a:endParaRPr lang="en-US" altLang="ko-KR" dirty="0"/>
          </a:p>
          <a:p>
            <a:r>
              <a:rPr lang="ko-KR" altLang="en-US" dirty="0"/>
              <a:t>컴퓨터과학과 </a:t>
            </a:r>
            <a:r>
              <a:rPr lang="ko-KR" altLang="en-US" dirty="0" err="1"/>
              <a:t>한종대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235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EC828-9E88-486A-970C-9B16473A1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파일 </a:t>
            </a:r>
            <a:r>
              <a:rPr lang="en-US" altLang="ko-KR" dirty="0"/>
              <a:t>URL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05692-7A84-4639-B19D-4CA52DB76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방금 추가된 파일은 </a:t>
            </a:r>
            <a:r>
              <a:rPr lang="en-US" altLang="ko-KR" dirty="0"/>
              <a:t>URL</a:t>
            </a:r>
            <a:r>
              <a:rPr lang="ko-KR" altLang="en-US" dirty="0"/>
              <a:t>패턴에 일치하지 않아 접근이 불가능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9B6C30-A4BF-44D4-AB68-8BFBCFAE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99" y="2400100"/>
            <a:ext cx="7925906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0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6CE64-2325-47C4-A153-9102C4B5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파일을 위한 </a:t>
            </a:r>
            <a:r>
              <a:rPr lang="en-US" altLang="ko-KR" dirty="0"/>
              <a:t>URL </a:t>
            </a:r>
            <a:r>
              <a:rPr lang="ko-KR" altLang="en-US" dirty="0"/>
              <a:t>처리하기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3ACD2-32FA-4B11-BE37-4EC71EBAD71F}"/>
              </a:ext>
            </a:extLst>
          </p:cNvPr>
          <p:cNvSpPr txBox="1"/>
          <p:nvPr/>
        </p:nvSpPr>
        <p:spPr>
          <a:xfrm>
            <a:off x="257175" y="2132075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미디어 파일을 위한 </a:t>
            </a:r>
            <a:r>
              <a:rPr lang="en-US" altLang="ko-KR" b="1" dirty="0">
                <a:latin typeface="+mn-ea"/>
              </a:rPr>
              <a:t>URL </a:t>
            </a:r>
            <a:r>
              <a:rPr lang="ko-KR" altLang="en-US" b="1" dirty="0">
                <a:latin typeface="+mn-ea"/>
              </a:rPr>
              <a:t>지정하기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34566-4B14-4CDF-87D7-5E907696FA5E}"/>
              </a:ext>
            </a:extLst>
          </p:cNvPr>
          <p:cNvSpPr txBox="1"/>
          <p:nvPr/>
        </p:nvSpPr>
        <p:spPr>
          <a:xfrm>
            <a:off x="5626965" y="2132075"/>
            <a:ext cx="504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+mn-ea"/>
              </a:rPr>
              <a:t>head_image</a:t>
            </a:r>
            <a:r>
              <a:rPr lang="ko-KR" altLang="en-US" b="1" dirty="0">
                <a:latin typeface="+mn-ea"/>
              </a:rPr>
              <a:t>의 이미지 파일을 템플릿에서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8BA8E5-0372-4263-9C7F-209FDDC02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2501408"/>
            <a:ext cx="5145813" cy="30516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9CAE44-02DC-4E25-8E32-A089FD44E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965" y="2510439"/>
            <a:ext cx="5648936" cy="18451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D214C7E-6384-4296-890D-295A64584EE5}"/>
              </a:ext>
            </a:extLst>
          </p:cNvPr>
          <p:cNvSpPr/>
          <p:nvPr/>
        </p:nvSpPr>
        <p:spPr>
          <a:xfrm>
            <a:off x="369319" y="5553075"/>
            <a:ext cx="4859906" cy="1154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MEDIA_URL </a:t>
            </a:r>
            <a:r>
              <a:rPr lang="ko-KR" altLang="en-US" dirty="0"/>
              <a:t>을 </a:t>
            </a:r>
            <a:r>
              <a:rPr lang="en-US" altLang="ko-KR" dirty="0"/>
              <a:t>MEDIA_ROOT</a:t>
            </a:r>
            <a:r>
              <a:rPr lang="ko-KR" altLang="en-US" dirty="0"/>
              <a:t>과 연결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110CC3-EEA8-41DB-BB19-15849E252678}"/>
              </a:ext>
            </a:extLst>
          </p:cNvPr>
          <p:cNvSpPr/>
          <p:nvPr/>
        </p:nvSpPr>
        <p:spPr>
          <a:xfrm>
            <a:off x="5991225" y="4475046"/>
            <a:ext cx="4859906" cy="1154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Head_image</a:t>
            </a:r>
            <a:r>
              <a:rPr lang="ko-KR" altLang="en-US" dirty="0"/>
              <a:t>의 타입이 </a:t>
            </a:r>
            <a:r>
              <a:rPr lang="en-US" altLang="ko-KR" dirty="0" err="1"/>
              <a:t>ImageField</a:t>
            </a:r>
            <a:r>
              <a:rPr lang="ko-KR" altLang="en-US" dirty="0"/>
              <a:t>이므로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접근가능</a:t>
            </a:r>
          </a:p>
        </p:txBody>
      </p:sp>
    </p:spTree>
    <p:extLst>
      <p:ext uri="{BB962C8B-B14F-4D97-AF65-F5344CB8AC3E}">
        <p14:creationId xmlns:p14="http://schemas.microsoft.com/office/powerpoint/2010/main" val="330780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A0BA5-4614-402C-A8BA-96E632D13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958" y="-105113"/>
            <a:ext cx="9692640" cy="1325562"/>
          </a:xfrm>
        </p:spPr>
        <p:txBody>
          <a:bodyPr/>
          <a:lstStyle/>
          <a:p>
            <a:r>
              <a:rPr lang="ko-KR" altLang="en-US" dirty="0"/>
              <a:t>일단 에러를 피하기 위해</a:t>
            </a:r>
            <a:r>
              <a:rPr lang="en-US" altLang="ko-KR" dirty="0"/>
              <a:t>…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F05095-CA2C-4530-A04C-B51E53D0C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958" y="1699577"/>
            <a:ext cx="8736863" cy="47926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D2468F-20BD-4148-8ADD-6B03D18C49CA}"/>
              </a:ext>
            </a:extLst>
          </p:cNvPr>
          <p:cNvSpPr txBox="1"/>
          <p:nvPr/>
        </p:nvSpPr>
        <p:spPr>
          <a:xfrm>
            <a:off x="745958" y="1275347"/>
            <a:ext cx="802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이미지가 첨부되지 않은 글들은 </a:t>
            </a:r>
            <a:r>
              <a:rPr lang="ko-KR" altLang="en-US" dirty="0" err="1"/>
              <a:t>지워버리기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9F3786-2741-46C6-9D51-D1D080AAC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82" y="2124818"/>
            <a:ext cx="3496163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7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6B41B-F7C5-4166-B3B7-120180526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645106"/>
            <a:ext cx="4534047" cy="1422530"/>
          </a:xfrm>
        </p:spPr>
        <p:txBody>
          <a:bodyPr>
            <a:normAutofit/>
          </a:bodyPr>
          <a:lstStyle/>
          <a:p>
            <a:r>
              <a:rPr lang="en-US" altLang="ko-KR" dirty="0"/>
              <a:t>Blog</a:t>
            </a:r>
            <a:r>
              <a:rPr lang="ko-KR" altLang="en-US" dirty="0"/>
              <a:t> 목록에 </a:t>
            </a:r>
            <a:br>
              <a:rPr lang="en-US" altLang="ko-KR" dirty="0"/>
            </a:br>
            <a:r>
              <a:rPr lang="ko-KR" altLang="en-US" dirty="0"/>
              <a:t>이미지 추가 완료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FBF9AA-C31E-4695-B2BA-113B69EA9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40" b="-1"/>
          <a:stretch/>
        </p:blipFill>
        <p:spPr>
          <a:xfrm>
            <a:off x="1513714" y="1181100"/>
            <a:ext cx="4829895" cy="490378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C0653-5DD3-43A3-BC81-2B3B32C2E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55332"/>
            <a:ext cx="4572002" cy="3724805"/>
          </a:xfrm>
        </p:spPr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 err="1"/>
              <a:t>post_list</a:t>
            </a:r>
            <a:r>
              <a:rPr lang="ko-KR" altLang="en-US" dirty="0"/>
              <a:t>가 아닌</a:t>
            </a:r>
            <a:r>
              <a:rPr lang="en-US" altLang="ko-KR" dirty="0"/>
              <a:t> </a:t>
            </a:r>
            <a:r>
              <a:rPr lang="en-US" altLang="ko-KR" dirty="0" err="1"/>
              <a:t>post_detail</a:t>
            </a:r>
            <a:r>
              <a:rPr lang="ko-KR" altLang="en-US" dirty="0"/>
              <a:t>에도 추가해보세요</a:t>
            </a:r>
          </a:p>
        </p:txBody>
      </p:sp>
    </p:spTree>
    <p:extLst>
      <p:ext uri="{BB962C8B-B14F-4D97-AF65-F5344CB8AC3E}">
        <p14:creationId xmlns:p14="http://schemas.microsoft.com/office/powerpoint/2010/main" val="32758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08735-D8BF-435A-9655-17092B10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파일 첨부하기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54665-8D9E-4983-B60B-11C41636C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models.ImageField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 err="1"/>
              <a:t>FileField</a:t>
            </a:r>
            <a:r>
              <a:rPr lang="en-US" altLang="ko-KR" dirty="0"/>
              <a:t> </a:t>
            </a:r>
            <a:r>
              <a:rPr lang="ko-KR" altLang="en-US" dirty="0"/>
              <a:t>사용하면 일반 파일 첨부 가능</a:t>
            </a:r>
            <a:endParaRPr lang="en-US" altLang="ko-KR" dirty="0"/>
          </a:p>
          <a:p>
            <a:pPr lvl="1"/>
            <a:r>
              <a:rPr lang="ko-KR" altLang="en-US" dirty="0"/>
              <a:t>사실 </a:t>
            </a:r>
            <a:r>
              <a:rPr lang="en-US" altLang="ko-KR" dirty="0" err="1"/>
              <a:t>FileField</a:t>
            </a:r>
            <a:r>
              <a:rPr lang="ko-KR" altLang="en-US" dirty="0"/>
              <a:t>가 상위 타입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F0CFDC-C3EB-4F66-B731-D49CB25E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77" y="2519761"/>
            <a:ext cx="6601746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8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4544B-71C8-47F7-AB7F-C1048B3C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22CC8-1F47-4085-A10A-46F7628EF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376683-0169-4283-94CE-493224A60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94811"/>
            <a:ext cx="10698068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4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C71F2-E982-4C7E-A242-9749117A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커밋하기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EA844-6722-495F-A6FD-5BE48D4A0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정적 파일 및 미디어 파일 추가</a:t>
            </a:r>
            <a:endParaRPr lang="en-US" altLang="ko-KR" dirty="0"/>
          </a:p>
          <a:p>
            <a:r>
              <a:rPr lang="ko-KR" altLang="en-US" dirty="0"/>
              <a:t>블로그 글에 이미지 및 파일 첨부 추가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_media </a:t>
            </a:r>
            <a:r>
              <a:rPr lang="ko-KR" altLang="en-US" dirty="0"/>
              <a:t>폴더를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ko-KR" altLang="en-US" dirty="0"/>
              <a:t>에 추가할 것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를 </a:t>
            </a:r>
            <a:r>
              <a:rPr lang="en-US" altLang="ko-KR" dirty="0"/>
              <a:t>ignore</a:t>
            </a:r>
            <a:r>
              <a:rPr lang="ko-KR" altLang="en-US" dirty="0"/>
              <a:t>하는것과 같은 맥락</a:t>
            </a:r>
          </a:p>
        </p:txBody>
      </p:sp>
    </p:spTree>
    <p:extLst>
      <p:ext uri="{BB962C8B-B14F-4D97-AF65-F5344CB8AC3E}">
        <p14:creationId xmlns:p14="http://schemas.microsoft.com/office/powerpoint/2010/main" val="2409061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8BE19-7964-4230-B42E-15AEBEBB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 개선하기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2F1966-88CA-4141-ADDB-9FBE4F310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latin typeface="+mn-ea"/>
              </a:rPr>
              <a:t>if else </a:t>
            </a:r>
            <a:r>
              <a:rPr lang="ko-KR" altLang="en-US" b="1" dirty="0">
                <a:latin typeface="+mn-ea"/>
              </a:rPr>
              <a:t>문으로 </a:t>
            </a:r>
            <a:r>
              <a:rPr lang="en-US" altLang="ko-KR" b="1" dirty="0" err="1">
                <a:latin typeface="+mn-ea"/>
              </a:rPr>
              <a:t>head_image</a:t>
            </a:r>
            <a:r>
              <a:rPr lang="ko-KR" altLang="en-US" b="1" dirty="0">
                <a:latin typeface="+mn-ea"/>
              </a:rPr>
              <a:t>가 있는 경우와 없는 경우 구분하여 처리하기</a:t>
            </a:r>
            <a:endParaRPr lang="en-US" altLang="ko-KR" b="1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59390-B924-4DE1-B5FA-095B73092526}"/>
              </a:ext>
            </a:extLst>
          </p:cNvPr>
          <p:cNvSpPr txBox="1"/>
          <p:nvPr/>
        </p:nvSpPr>
        <p:spPr>
          <a:xfrm>
            <a:off x="766763" y="239146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head_image</a:t>
            </a:r>
            <a:r>
              <a:rPr lang="ko-KR" altLang="en-US" dirty="0"/>
              <a:t>가 있는 경우</a:t>
            </a:r>
            <a:r>
              <a:rPr lang="en-US" altLang="ko-KR" dirty="0"/>
              <a:t>, </a:t>
            </a:r>
            <a:r>
              <a:rPr lang="ko-KR" altLang="en-US" dirty="0"/>
              <a:t>그대로 보여주고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없는 경우 </a:t>
            </a:r>
            <a:r>
              <a:rPr lang="en-US" altLang="ko-KR" dirty="0"/>
              <a:t>Lorem </a:t>
            </a:r>
            <a:r>
              <a:rPr lang="en-US" altLang="ko-KR" dirty="0" err="1"/>
              <a:t>Picsum</a:t>
            </a:r>
            <a:r>
              <a:rPr lang="ko-KR" altLang="en-US" dirty="0"/>
              <a:t>에서 임의의 이미지 보여주기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546A92-71F9-4B8C-AF13-442A34C4DADA}"/>
              </a:ext>
            </a:extLst>
          </p:cNvPr>
          <p:cNvGrpSpPr/>
          <p:nvPr/>
        </p:nvGrpSpPr>
        <p:grpSpPr>
          <a:xfrm>
            <a:off x="766763" y="3257495"/>
            <a:ext cx="5600700" cy="3300875"/>
            <a:chOff x="838200" y="2306848"/>
            <a:chExt cx="7480300" cy="44086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0F4B662-E89B-476C-80B0-E8CC6B640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306848"/>
              <a:ext cx="7480300" cy="35735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4B33BF-7B51-4C1F-9AA9-19FE7F0A8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417" r="3253" b="25743"/>
            <a:stretch/>
          </p:blipFill>
          <p:spPr>
            <a:xfrm>
              <a:off x="838200" y="4817093"/>
              <a:ext cx="7237021" cy="8258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2534E0-3C91-4C74-BF8A-4B4DAA50B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0744"/>
            <a:stretch/>
          </p:blipFill>
          <p:spPr>
            <a:xfrm>
              <a:off x="838200" y="5670016"/>
              <a:ext cx="7480300" cy="104548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48B047C-CFBE-4818-A09C-5E7662014784}"/>
              </a:ext>
            </a:extLst>
          </p:cNvPr>
          <p:cNvSpPr txBox="1"/>
          <p:nvPr/>
        </p:nvSpPr>
        <p:spPr>
          <a:xfrm>
            <a:off x="3423064" y="3600451"/>
            <a:ext cx="2762250" cy="10156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{% if </a:t>
            </a:r>
            <a:r>
              <a:rPr lang="ko-KR" altLang="en-US" sz="1200" dirty="0"/>
              <a:t>조건 </a:t>
            </a:r>
            <a:r>
              <a:rPr lang="en-US" altLang="ko-KR" sz="1200" dirty="0"/>
              <a:t>%} 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ko-KR" altLang="en-US" sz="1200" dirty="0"/>
              <a:t>보여주고 싶은 내용 </a:t>
            </a:r>
            <a:r>
              <a:rPr lang="en-US" altLang="ko-KR" sz="1200" dirty="0"/>
              <a:t>A </a:t>
            </a:r>
          </a:p>
          <a:p>
            <a:r>
              <a:rPr lang="en-US" altLang="ko-KR" sz="1200" dirty="0"/>
              <a:t>{% else %} 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ko-KR" altLang="en-US" sz="1200" dirty="0"/>
              <a:t>보여주고 싶은 내용 </a:t>
            </a:r>
            <a:r>
              <a:rPr lang="en-US" altLang="ko-KR" sz="1200" dirty="0"/>
              <a:t>B </a:t>
            </a:r>
          </a:p>
          <a:p>
            <a:r>
              <a:rPr lang="en-US" altLang="ko-KR" sz="1200" dirty="0"/>
              <a:t>{% endif %}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774303-2710-4B2D-838F-0A6366C17D19}"/>
              </a:ext>
            </a:extLst>
          </p:cNvPr>
          <p:cNvPicPr/>
          <p:nvPr/>
        </p:nvPicPr>
        <p:blipFill rotWithShape="1">
          <a:blip r:embed="rId4"/>
          <a:srcRect t="56864"/>
          <a:stretch/>
        </p:blipFill>
        <p:spPr bwMode="auto">
          <a:xfrm>
            <a:off x="7367396" y="2280733"/>
            <a:ext cx="2812208" cy="4355017"/>
          </a:xfrm>
          <a:prstGeom prst="rect">
            <a:avLst/>
          </a:prstGeom>
          <a:ln/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82836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6CE64-2325-47C4-A153-9102C4B5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47" y="12722"/>
            <a:ext cx="9692640" cy="1325562"/>
          </a:xfrm>
        </p:spPr>
        <p:txBody>
          <a:bodyPr/>
          <a:lstStyle/>
          <a:p>
            <a:r>
              <a:rPr lang="ko-KR" altLang="en-US" dirty="0"/>
              <a:t>템플릿 필터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3ACD2-32FA-4B11-BE37-4EC71EBAD71F}"/>
              </a:ext>
            </a:extLst>
          </p:cNvPr>
          <p:cNvSpPr txBox="1"/>
          <p:nvPr/>
        </p:nvSpPr>
        <p:spPr>
          <a:xfrm>
            <a:off x="838200" y="1341500"/>
            <a:ext cx="666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+mn-ea"/>
              </a:rPr>
              <a:t>truncatewords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혹은 </a:t>
            </a:r>
            <a:r>
              <a:rPr lang="en-US" altLang="ko-KR" b="1" dirty="0" err="1">
                <a:latin typeface="+mn-ea"/>
              </a:rPr>
              <a:t>truncatechars</a:t>
            </a:r>
            <a:r>
              <a:rPr lang="ko-KR" altLang="en-US" b="1" dirty="0">
                <a:latin typeface="+mn-ea"/>
              </a:rPr>
              <a:t>로 텍스트 일부만 보여주기</a:t>
            </a:r>
            <a:endParaRPr lang="en-US" altLang="ko-KR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B0AC8B-E876-4AD7-B0D2-858B035EEB30}"/>
              </a:ext>
            </a:extLst>
          </p:cNvPr>
          <p:cNvSpPr txBox="1"/>
          <p:nvPr/>
        </p:nvSpPr>
        <p:spPr>
          <a:xfrm>
            <a:off x="838201" y="1965218"/>
            <a:ext cx="714374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첫 </a:t>
            </a:r>
            <a:r>
              <a:rPr lang="en-US" altLang="ko-KR" dirty="0"/>
              <a:t>100 </a:t>
            </a:r>
            <a:r>
              <a:rPr lang="ko-KR" altLang="en-US" dirty="0"/>
              <a:t>문자만 보여주고 싶을 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| truncatechars:100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첫 </a:t>
            </a:r>
            <a:r>
              <a:rPr lang="en-US" altLang="ko-KR" dirty="0">
                <a:sym typeface="Wingdings" panose="05000000000000000000" pitchFamily="2" charset="2"/>
              </a:rPr>
              <a:t>45</a:t>
            </a:r>
            <a:r>
              <a:rPr lang="ko-KR" altLang="en-US" dirty="0">
                <a:sym typeface="Wingdings" panose="05000000000000000000" pitchFamily="2" charset="2"/>
              </a:rPr>
              <a:t>개 단어만 보여주고 싶을 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  <a:sym typeface="Wingdings" panose="05000000000000000000" pitchFamily="2" charset="2"/>
              </a:rPr>
              <a:t>| truncatewords:45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30A9F1E-40EB-4572-AD5F-41D5ECC86C2A}"/>
              </a:ext>
            </a:extLst>
          </p:cNvPr>
          <p:cNvSpPr/>
          <p:nvPr/>
        </p:nvSpPr>
        <p:spPr>
          <a:xfrm>
            <a:off x="7024265" y="3928016"/>
            <a:ext cx="543732" cy="7747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FB8D3C-A049-41E3-9987-BDF9309D4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2" y="2929984"/>
            <a:ext cx="6070040" cy="28912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3CB461-D326-4FC2-9E68-2E6A934059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84021" y="2961461"/>
            <a:ext cx="3669777" cy="256998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FAFF7C-0A6B-4A31-90BD-A4D652F16C74}"/>
              </a:ext>
            </a:extLst>
          </p:cNvPr>
          <p:cNvSpPr/>
          <p:nvPr/>
        </p:nvSpPr>
        <p:spPr>
          <a:xfrm>
            <a:off x="7684021" y="4246452"/>
            <a:ext cx="3669777" cy="658057"/>
          </a:xfrm>
          <a:prstGeom prst="round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094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70C8E-4713-407E-A837-A9B3C73D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첨부파일 다운로드 버튼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FCC7C-EC81-4217-B12B-CF913F937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https://getbootstrap.com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https://getbootstrap.com/docs/5.1/components/buttons/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29B0F4-B0FF-41E8-96D3-1F7880C2E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2688083"/>
            <a:ext cx="6820852" cy="36295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E1E445-ED88-4C43-A86E-E589D0D78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343" y="2835384"/>
            <a:ext cx="3556673" cy="327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2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7ACFC-AE27-42A9-8B6F-1F4061DC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26323-916C-4EB6-A6B7-E28170A7F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정적 파일</a:t>
            </a:r>
            <a:r>
              <a:rPr lang="en-US" altLang="ko-KR" dirty="0"/>
              <a:t>/</a:t>
            </a:r>
            <a:r>
              <a:rPr lang="ko-KR" altLang="en-US" dirty="0"/>
              <a:t>미디어 파일  관리하기</a:t>
            </a:r>
            <a:endParaRPr lang="en-US" altLang="ko-KR" dirty="0"/>
          </a:p>
          <a:p>
            <a:r>
              <a:rPr lang="ko-KR" altLang="en-US" dirty="0"/>
              <a:t>템플릿 개선하기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605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896D8-FCFE-441F-835E-682AF5D8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파일 이름을 버튼 옆에 추가하고 싶다면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844EE-11B2-4BBD-A246-68BBE7717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3209925"/>
            <a:ext cx="8595360" cy="2970212"/>
          </a:xfrm>
        </p:spPr>
        <p:txBody>
          <a:bodyPr/>
          <a:lstStyle/>
          <a:p>
            <a:r>
              <a:rPr lang="ko-KR" altLang="en-US" dirty="0"/>
              <a:t>이름만 잘라내는 기능을 추가하고 싶다면 어디에 해야 할까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당연히 </a:t>
            </a:r>
            <a:r>
              <a:rPr lang="en-US" altLang="ko-KR" dirty="0"/>
              <a:t>post </a:t>
            </a:r>
            <a:r>
              <a:rPr lang="ko-KR" altLang="en-US" dirty="0"/>
              <a:t>모델의 </a:t>
            </a:r>
            <a:r>
              <a:rPr lang="en-US" altLang="ko-KR" dirty="0"/>
              <a:t>method</a:t>
            </a:r>
            <a:r>
              <a:rPr lang="ko-KR" altLang="en-US" dirty="0"/>
              <a:t>로 추가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5525EF-AA08-49AE-A461-557C0FDF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941969"/>
            <a:ext cx="12192000" cy="783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7765E5-3422-4C92-8EA5-47CE7AFFF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09" y="3995683"/>
            <a:ext cx="4610743" cy="771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DF354D-1472-4DD4-98D4-6743D2C0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5467589"/>
            <a:ext cx="12192000" cy="11402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7D62603-4774-4265-B46C-BEEEE9D7EA74}"/>
              </a:ext>
            </a:extLst>
          </p:cNvPr>
          <p:cNvSpPr/>
          <p:nvPr/>
        </p:nvSpPr>
        <p:spPr>
          <a:xfrm>
            <a:off x="8001000" y="3905250"/>
            <a:ext cx="2169295" cy="695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Commit!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58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6CE64-2325-47C4-A153-9102C4B5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31" y="-501868"/>
            <a:ext cx="9692640" cy="1325562"/>
          </a:xfrm>
        </p:spPr>
        <p:txBody>
          <a:bodyPr/>
          <a:lstStyle/>
          <a:p>
            <a:r>
              <a:rPr lang="ko-KR" altLang="en-US" dirty="0"/>
              <a:t>페이지 구성요소 모듈화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3ACD2-32FA-4B11-BE37-4EC71EBAD71F}"/>
              </a:ext>
            </a:extLst>
          </p:cNvPr>
          <p:cNvSpPr txBox="1"/>
          <p:nvPr/>
        </p:nvSpPr>
        <p:spPr>
          <a:xfrm>
            <a:off x="838200" y="154983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템플릿을 모듈화 하는 이유</a:t>
            </a:r>
            <a:endParaRPr lang="en-US" altLang="ko-KR" b="1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3318D8-E4CF-488E-82DF-27822D8BADF1}"/>
              </a:ext>
            </a:extLst>
          </p:cNvPr>
          <p:cNvSpPr txBox="1"/>
          <p:nvPr/>
        </p:nvSpPr>
        <p:spPr>
          <a:xfrm>
            <a:off x="838201" y="1919170"/>
            <a:ext cx="4228952" cy="12958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웹사이트의 일관적인 디자인 적용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코드 재사용성 ↑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수정사항 반영 쉬움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F7A100-8C45-4075-99C8-B25CBFFE0167}"/>
              </a:ext>
            </a:extLst>
          </p:cNvPr>
          <p:cNvGrpSpPr/>
          <p:nvPr/>
        </p:nvGrpSpPr>
        <p:grpSpPr>
          <a:xfrm>
            <a:off x="4093697" y="1114640"/>
            <a:ext cx="7355937" cy="5559719"/>
            <a:chOff x="3891744" y="529577"/>
            <a:chExt cx="8085488" cy="611112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E6487B5-D340-42E4-9E84-E5104621CFD1}"/>
                </a:ext>
              </a:extLst>
            </p:cNvPr>
            <p:cNvGrpSpPr/>
            <p:nvPr/>
          </p:nvGrpSpPr>
          <p:grpSpPr>
            <a:xfrm>
              <a:off x="5169277" y="971550"/>
              <a:ext cx="3054035" cy="5666014"/>
              <a:chOff x="7183091" y="-65313"/>
              <a:chExt cx="3766936" cy="6988627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6740F94-4161-4D4A-901D-282FE130D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34964" y="0"/>
                <a:ext cx="3715063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B1AE9EA-4768-4FAD-ACC5-8162623A565B}"/>
                  </a:ext>
                </a:extLst>
              </p:cNvPr>
              <p:cNvSpPr/>
              <p:nvPr/>
            </p:nvSpPr>
            <p:spPr>
              <a:xfrm>
                <a:off x="7183091" y="-65313"/>
                <a:ext cx="3766936" cy="251052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accent2"/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2512386221">
                      <a:custGeom>
                        <a:avLst/>
                        <a:gdLst>
                          <a:gd name="connsiteX0" fmla="*/ 0 w 3845152"/>
                          <a:gd name="connsiteY0" fmla="*/ 0 h 251052"/>
                          <a:gd name="connsiteX1" fmla="*/ 0 w 3845152"/>
                          <a:gd name="connsiteY1" fmla="*/ 0 h 251052"/>
                          <a:gd name="connsiteX2" fmla="*/ 679310 w 3845152"/>
                          <a:gd name="connsiteY2" fmla="*/ 0 h 251052"/>
                          <a:gd name="connsiteX3" fmla="*/ 1358620 w 3845152"/>
                          <a:gd name="connsiteY3" fmla="*/ 0 h 251052"/>
                          <a:gd name="connsiteX4" fmla="*/ 2037931 w 3845152"/>
                          <a:gd name="connsiteY4" fmla="*/ 0 h 251052"/>
                          <a:gd name="connsiteX5" fmla="*/ 2601886 w 3845152"/>
                          <a:gd name="connsiteY5" fmla="*/ 0 h 251052"/>
                          <a:gd name="connsiteX6" fmla="*/ 3242745 w 3845152"/>
                          <a:gd name="connsiteY6" fmla="*/ 0 h 251052"/>
                          <a:gd name="connsiteX7" fmla="*/ 3845152 w 3845152"/>
                          <a:gd name="connsiteY7" fmla="*/ 0 h 251052"/>
                          <a:gd name="connsiteX8" fmla="*/ 3845152 w 3845152"/>
                          <a:gd name="connsiteY8" fmla="*/ 0 h 251052"/>
                          <a:gd name="connsiteX9" fmla="*/ 3845152 w 3845152"/>
                          <a:gd name="connsiteY9" fmla="*/ 251052 h 251052"/>
                          <a:gd name="connsiteX10" fmla="*/ 3845152 w 3845152"/>
                          <a:gd name="connsiteY10" fmla="*/ 251052 h 251052"/>
                          <a:gd name="connsiteX11" fmla="*/ 3127390 w 3845152"/>
                          <a:gd name="connsiteY11" fmla="*/ 251052 h 251052"/>
                          <a:gd name="connsiteX12" fmla="*/ 2409629 w 3845152"/>
                          <a:gd name="connsiteY12" fmla="*/ 251052 h 251052"/>
                          <a:gd name="connsiteX13" fmla="*/ 1691867 w 3845152"/>
                          <a:gd name="connsiteY13" fmla="*/ 251052 h 251052"/>
                          <a:gd name="connsiteX14" fmla="*/ 1051008 w 3845152"/>
                          <a:gd name="connsiteY14" fmla="*/ 251052 h 251052"/>
                          <a:gd name="connsiteX15" fmla="*/ 0 w 3845152"/>
                          <a:gd name="connsiteY15" fmla="*/ 251052 h 251052"/>
                          <a:gd name="connsiteX16" fmla="*/ 0 w 3845152"/>
                          <a:gd name="connsiteY16" fmla="*/ 251052 h 251052"/>
                          <a:gd name="connsiteX17" fmla="*/ 0 w 3845152"/>
                          <a:gd name="connsiteY17" fmla="*/ 0 h 2510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845152" h="251052" extrusionOk="0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cubicBezTo>
                              <a:pt x="259937" y="-11429"/>
                              <a:pt x="381695" y="-28217"/>
                              <a:pt x="679310" y="0"/>
                            </a:cubicBezTo>
                            <a:cubicBezTo>
                              <a:pt x="976925" y="28217"/>
                              <a:pt x="1026079" y="-7500"/>
                              <a:pt x="1358620" y="0"/>
                            </a:cubicBezTo>
                            <a:cubicBezTo>
                              <a:pt x="1691161" y="7500"/>
                              <a:pt x="1784875" y="23894"/>
                              <a:pt x="2037931" y="0"/>
                            </a:cubicBezTo>
                            <a:cubicBezTo>
                              <a:pt x="2290987" y="-23894"/>
                              <a:pt x="2366997" y="22126"/>
                              <a:pt x="2601886" y="0"/>
                            </a:cubicBezTo>
                            <a:cubicBezTo>
                              <a:pt x="2836776" y="-22126"/>
                              <a:pt x="3024507" y="6827"/>
                              <a:pt x="3242745" y="0"/>
                            </a:cubicBezTo>
                            <a:cubicBezTo>
                              <a:pt x="3460983" y="-6827"/>
                              <a:pt x="3570488" y="2764"/>
                              <a:pt x="3845152" y="0"/>
                            </a:cubicBezTo>
                            <a:lnTo>
                              <a:pt x="3845152" y="0"/>
                            </a:lnTo>
                            <a:cubicBezTo>
                              <a:pt x="3854713" y="93744"/>
                              <a:pt x="3855064" y="126850"/>
                              <a:pt x="3845152" y="251052"/>
                            </a:cubicBezTo>
                            <a:lnTo>
                              <a:pt x="3845152" y="251052"/>
                            </a:lnTo>
                            <a:cubicBezTo>
                              <a:pt x="3585971" y="263658"/>
                              <a:pt x="3301337" y="241513"/>
                              <a:pt x="3127390" y="251052"/>
                            </a:cubicBezTo>
                            <a:cubicBezTo>
                              <a:pt x="2953443" y="260591"/>
                              <a:pt x="2589719" y="284818"/>
                              <a:pt x="2409629" y="251052"/>
                            </a:cubicBezTo>
                            <a:cubicBezTo>
                              <a:pt x="2229539" y="217286"/>
                              <a:pt x="1962788" y="220439"/>
                              <a:pt x="1691867" y="251052"/>
                            </a:cubicBezTo>
                            <a:cubicBezTo>
                              <a:pt x="1420946" y="281665"/>
                              <a:pt x="1351958" y="220389"/>
                              <a:pt x="1051008" y="251052"/>
                            </a:cubicBezTo>
                            <a:cubicBezTo>
                              <a:pt x="750058" y="281715"/>
                              <a:pt x="440353" y="292957"/>
                              <a:pt x="0" y="251052"/>
                            </a:cubicBezTo>
                            <a:lnTo>
                              <a:pt x="0" y="251052"/>
                            </a:lnTo>
                            <a:cubicBezTo>
                              <a:pt x="1925" y="148387"/>
                              <a:pt x="-2381" y="9116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AF2F6397-A310-46D5-A717-D7E0295E9DD3}"/>
                  </a:ext>
                </a:extLst>
              </p:cNvPr>
              <p:cNvSpPr/>
              <p:nvPr/>
            </p:nvSpPr>
            <p:spPr>
              <a:xfrm>
                <a:off x="9952578" y="267787"/>
                <a:ext cx="881681" cy="6119950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rgbClr val="FFC000"/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2512386221">
                      <a:custGeom>
                        <a:avLst/>
                        <a:gdLst>
                          <a:gd name="connsiteX0" fmla="*/ 0 w 881681"/>
                          <a:gd name="connsiteY0" fmla="*/ 0 h 6119950"/>
                          <a:gd name="connsiteX1" fmla="*/ 0 w 881681"/>
                          <a:gd name="connsiteY1" fmla="*/ 0 h 6119950"/>
                          <a:gd name="connsiteX2" fmla="*/ 449657 w 881681"/>
                          <a:gd name="connsiteY2" fmla="*/ 0 h 6119950"/>
                          <a:gd name="connsiteX3" fmla="*/ 881681 w 881681"/>
                          <a:gd name="connsiteY3" fmla="*/ 0 h 6119950"/>
                          <a:gd name="connsiteX4" fmla="*/ 881681 w 881681"/>
                          <a:gd name="connsiteY4" fmla="*/ 0 h 6119950"/>
                          <a:gd name="connsiteX5" fmla="*/ 881681 w 881681"/>
                          <a:gd name="connsiteY5" fmla="*/ 741194 h 6119950"/>
                          <a:gd name="connsiteX6" fmla="*/ 881681 w 881681"/>
                          <a:gd name="connsiteY6" fmla="*/ 1543587 h 6119950"/>
                          <a:gd name="connsiteX7" fmla="*/ 881681 w 881681"/>
                          <a:gd name="connsiteY7" fmla="*/ 2162382 h 6119950"/>
                          <a:gd name="connsiteX8" fmla="*/ 881681 w 881681"/>
                          <a:gd name="connsiteY8" fmla="*/ 2903576 h 6119950"/>
                          <a:gd name="connsiteX9" fmla="*/ 881681 w 881681"/>
                          <a:gd name="connsiteY9" fmla="*/ 3644770 h 6119950"/>
                          <a:gd name="connsiteX10" fmla="*/ 881681 w 881681"/>
                          <a:gd name="connsiteY10" fmla="*/ 4447164 h 6119950"/>
                          <a:gd name="connsiteX11" fmla="*/ 881681 w 881681"/>
                          <a:gd name="connsiteY11" fmla="*/ 5004759 h 6119950"/>
                          <a:gd name="connsiteX12" fmla="*/ 881681 w 881681"/>
                          <a:gd name="connsiteY12" fmla="*/ 5501155 h 6119950"/>
                          <a:gd name="connsiteX13" fmla="*/ 881681 w 881681"/>
                          <a:gd name="connsiteY13" fmla="*/ 6119950 h 6119950"/>
                          <a:gd name="connsiteX14" fmla="*/ 881681 w 881681"/>
                          <a:gd name="connsiteY14" fmla="*/ 6119950 h 6119950"/>
                          <a:gd name="connsiteX15" fmla="*/ 467291 w 881681"/>
                          <a:gd name="connsiteY15" fmla="*/ 6119950 h 6119950"/>
                          <a:gd name="connsiteX16" fmla="*/ 0 w 881681"/>
                          <a:gd name="connsiteY16" fmla="*/ 6119950 h 6119950"/>
                          <a:gd name="connsiteX17" fmla="*/ 0 w 881681"/>
                          <a:gd name="connsiteY17" fmla="*/ 6119950 h 6119950"/>
                          <a:gd name="connsiteX18" fmla="*/ 0 w 881681"/>
                          <a:gd name="connsiteY18" fmla="*/ 5439956 h 6119950"/>
                          <a:gd name="connsiteX19" fmla="*/ 0 w 881681"/>
                          <a:gd name="connsiteY19" fmla="*/ 4943560 h 6119950"/>
                          <a:gd name="connsiteX20" fmla="*/ 0 w 881681"/>
                          <a:gd name="connsiteY20" fmla="*/ 4324765 h 6119950"/>
                          <a:gd name="connsiteX21" fmla="*/ 0 w 881681"/>
                          <a:gd name="connsiteY21" fmla="*/ 3522371 h 6119950"/>
                          <a:gd name="connsiteX22" fmla="*/ 0 w 881681"/>
                          <a:gd name="connsiteY22" fmla="*/ 2903576 h 6119950"/>
                          <a:gd name="connsiteX23" fmla="*/ 0 w 881681"/>
                          <a:gd name="connsiteY23" fmla="*/ 2101183 h 6119950"/>
                          <a:gd name="connsiteX24" fmla="*/ 0 w 881681"/>
                          <a:gd name="connsiteY24" fmla="*/ 1421188 h 6119950"/>
                          <a:gd name="connsiteX25" fmla="*/ 0 w 881681"/>
                          <a:gd name="connsiteY25" fmla="*/ 802393 h 6119950"/>
                          <a:gd name="connsiteX26" fmla="*/ 0 w 881681"/>
                          <a:gd name="connsiteY26" fmla="*/ 0 h 61199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881681" h="6119950" extrusionOk="0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cubicBezTo>
                              <a:pt x="202772" y="1011"/>
                              <a:pt x="286539" y="-7220"/>
                              <a:pt x="449657" y="0"/>
                            </a:cubicBezTo>
                            <a:cubicBezTo>
                              <a:pt x="612775" y="7220"/>
                              <a:pt x="770655" y="-5274"/>
                              <a:pt x="881681" y="0"/>
                            </a:cubicBezTo>
                            <a:lnTo>
                              <a:pt x="881681" y="0"/>
                            </a:lnTo>
                            <a:cubicBezTo>
                              <a:pt x="875449" y="178061"/>
                              <a:pt x="872663" y="575356"/>
                              <a:pt x="881681" y="741194"/>
                            </a:cubicBezTo>
                            <a:cubicBezTo>
                              <a:pt x="890699" y="907032"/>
                              <a:pt x="917606" y="1312197"/>
                              <a:pt x="881681" y="1543587"/>
                            </a:cubicBezTo>
                            <a:cubicBezTo>
                              <a:pt x="845756" y="1774977"/>
                              <a:pt x="888613" y="1937068"/>
                              <a:pt x="881681" y="2162382"/>
                            </a:cubicBezTo>
                            <a:cubicBezTo>
                              <a:pt x="874749" y="2387697"/>
                              <a:pt x="897542" y="2682834"/>
                              <a:pt x="881681" y="2903576"/>
                            </a:cubicBezTo>
                            <a:cubicBezTo>
                              <a:pt x="865820" y="3124318"/>
                              <a:pt x="876354" y="3429847"/>
                              <a:pt x="881681" y="3644770"/>
                            </a:cubicBezTo>
                            <a:cubicBezTo>
                              <a:pt x="887008" y="3859693"/>
                              <a:pt x="904285" y="4145278"/>
                              <a:pt x="881681" y="4447164"/>
                            </a:cubicBezTo>
                            <a:cubicBezTo>
                              <a:pt x="859077" y="4749050"/>
                              <a:pt x="866234" y="4873439"/>
                              <a:pt x="881681" y="5004759"/>
                            </a:cubicBezTo>
                            <a:cubicBezTo>
                              <a:pt x="897128" y="5136080"/>
                              <a:pt x="899767" y="5367845"/>
                              <a:pt x="881681" y="5501155"/>
                            </a:cubicBezTo>
                            <a:cubicBezTo>
                              <a:pt x="863595" y="5634465"/>
                              <a:pt x="899652" y="5901189"/>
                              <a:pt x="881681" y="6119950"/>
                            </a:cubicBezTo>
                            <a:lnTo>
                              <a:pt x="881681" y="6119950"/>
                            </a:lnTo>
                            <a:cubicBezTo>
                              <a:pt x="784172" y="6127957"/>
                              <a:pt x="611441" y="6132386"/>
                              <a:pt x="467291" y="6119950"/>
                            </a:cubicBezTo>
                            <a:cubicBezTo>
                              <a:pt x="323141" y="6107515"/>
                              <a:pt x="133838" y="6130186"/>
                              <a:pt x="0" y="6119950"/>
                            </a:cubicBezTo>
                            <a:lnTo>
                              <a:pt x="0" y="6119950"/>
                            </a:lnTo>
                            <a:cubicBezTo>
                              <a:pt x="28514" y="5871821"/>
                              <a:pt x="-29330" y="5673557"/>
                              <a:pt x="0" y="5439956"/>
                            </a:cubicBezTo>
                            <a:cubicBezTo>
                              <a:pt x="29330" y="5206355"/>
                              <a:pt x="-12068" y="5155970"/>
                              <a:pt x="0" y="4943560"/>
                            </a:cubicBezTo>
                            <a:cubicBezTo>
                              <a:pt x="12068" y="4731150"/>
                              <a:pt x="-24605" y="4563819"/>
                              <a:pt x="0" y="4324765"/>
                            </a:cubicBezTo>
                            <a:cubicBezTo>
                              <a:pt x="24605" y="4085712"/>
                              <a:pt x="37442" y="3790729"/>
                              <a:pt x="0" y="3522371"/>
                            </a:cubicBezTo>
                            <a:cubicBezTo>
                              <a:pt x="-37442" y="3254013"/>
                              <a:pt x="44" y="3077043"/>
                              <a:pt x="0" y="2903576"/>
                            </a:cubicBezTo>
                            <a:cubicBezTo>
                              <a:pt x="-44" y="2730109"/>
                              <a:pt x="13976" y="2489609"/>
                              <a:pt x="0" y="2101183"/>
                            </a:cubicBezTo>
                            <a:cubicBezTo>
                              <a:pt x="-13976" y="1712757"/>
                              <a:pt x="-1402" y="1590440"/>
                              <a:pt x="0" y="1421188"/>
                            </a:cubicBezTo>
                            <a:cubicBezTo>
                              <a:pt x="1402" y="1251936"/>
                              <a:pt x="-28675" y="950720"/>
                              <a:pt x="0" y="802393"/>
                            </a:cubicBezTo>
                            <a:cubicBezTo>
                              <a:pt x="28675" y="654067"/>
                              <a:pt x="-23262" y="37499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29CE5B3-5310-4D08-A7D9-023ABAC33E3D}"/>
                  </a:ext>
                </a:extLst>
              </p:cNvPr>
              <p:cNvSpPr/>
              <p:nvPr/>
            </p:nvSpPr>
            <p:spPr>
              <a:xfrm>
                <a:off x="7183091" y="6457407"/>
                <a:ext cx="3766936" cy="465907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accent1"/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2512386221">
                      <a:custGeom>
                        <a:avLst/>
                        <a:gdLst>
                          <a:gd name="connsiteX0" fmla="*/ 0 w 3797255"/>
                          <a:gd name="connsiteY0" fmla="*/ 0 h 465907"/>
                          <a:gd name="connsiteX1" fmla="*/ 0 w 3797255"/>
                          <a:gd name="connsiteY1" fmla="*/ 0 h 465907"/>
                          <a:gd name="connsiteX2" fmla="*/ 670848 w 3797255"/>
                          <a:gd name="connsiteY2" fmla="*/ 0 h 465907"/>
                          <a:gd name="connsiteX3" fmla="*/ 1341697 w 3797255"/>
                          <a:gd name="connsiteY3" fmla="*/ 0 h 465907"/>
                          <a:gd name="connsiteX4" fmla="*/ 2012545 w 3797255"/>
                          <a:gd name="connsiteY4" fmla="*/ 0 h 465907"/>
                          <a:gd name="connsiteX5" fmla="*/ 2569476 w 3797255"/>
                          <a:gd name="connsiteY5" fmla="*/ 0 h 465907"/>
                          <a:gd name="connsiteX6" fmla="*/ 3202352 w 3797255"/>
                          <a:gd name="connsiteY6" fmla="*/ 0 h 465907"/>
                          <a:gd name="connsiteX7" fmla="*/ 3797255 w 3797255"/>
                          <a:gd name="connsiteY7" fmla="*/ 0 h 465907"/>
                          <a:gd name="connsiteX8" fmla="*/ 3797255 w 3797255"/>
                          <a:gd name="connsiteY8" fmla="*/ 0 h 465907"/>
                          <a:gd name="connsiteX9" fmla="*/ 3797255 w 3797255"/>
                          <a:gd name="connsiteY9" fmla="*/ 465907 h 465907"/>
                          <a:gd name="connsiteX10" fmla="*/ 3797255 w 3797255"/>
                          <a:gd name="connsiteY10" fmla="*/ 465907 h 465907"/>
                          <a:gd name="connsiteX11" fmla="*/ 3088434 w 3797255"/>
                          <a:gd name="connsiteY11" fmla="*/ 465907 h 465907"/>
                          <a:gd name="connsiteX12" fmla="*/ 2379613 w 3797255"/>
                          <a:gd name="connsiteY12" fmla="*/ 465907 h 465907"/>
                          <a:gd name="connsiteX13" fmla="*/ 1670792 w 3797255"/>
                          <a:gd name="connsiteY13" fmla="*/ 465907 h 465907"/>
                          <a:gd name="connsiteX14" fmla="*/ 1037916 w 3797255"/>
                          <a:gd name="connsiteY14" fmla="*/ 465907 h 465907"/>
                          <a:gd name="connsiteX15" fmla="*/ 0 w 3797255"/>
                          <a:gd name="connsiteY15" fmla="*/ 465907 h 465907"/>
                          <a:gd name="connsiteX16" fmla="*/ 0 w 3797255"/>
                          <a:gd name="connsiteY16" fmla="*/ 465907 h 465907"/>
                          <a:gd name="connsiteX17" fmla="*/ 0 w 3797255"/>
                          <a:gd name="connsiteY17" fmla="*/ 0 h 4659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797255" h="465907" extrusionOk="0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cubicBezTo>
                              <a:pt x="333562" y="-9585"/>
                              <a:pt x="419869" y="-20388"/>
                              <a:pt x="670848" y="0"/>
                            </a:cubicBezTo>
                            <a:cubicBezTo>
                              <a:pt x="921827" y="20388"/>
                              <a:pt x="1173166" y="-11888"/>
                              <a:pt x="1341697" y="0"/>
                            </a:cubicBezTo>
                            <a:cubicBezTo>
                              <a:pt x="1510228" y="11888"/>
                              <a:pt x="1768134" y="15405"/>
                              <a:pt x="2012545" y="0"/>
                            </a:cubicBezTo>
                            <a:cubicBezTo>
                              <a:pt x="2256956" y="-15405"/>
                              <a:pt x="2344685" y="14245"/>
                              <a:pt x="2569476" y="0"/>
                            </a:cubicBezTo>
                            <a:cubicBezTo>
                              <a:pt x="2794267" y="-14245"/>
                              <a:pt x="2938718" y="380"/>
                              <a:pt x="3202352" y="0"/>
                            </a:cubicBezTo>
                            <a:cubicBezTo>
                              <a:pt x="3465986" y="-380"/>
                              <a:pt x="3563859" y="-4703"/>
                              <a:pt x="3797255" y="0"/>
                            </a:cubicBezTo>
                            <a:lnTo>
                              <a:pt x="3797255" y="0"/>
                            </a:lnTo>
                            <a:cubicBezTo>
                              <a:pt x="3781002" y="146111"/>
                              <a:pt x="3795956" y="245339"/>
                              <a:pt x="3797255" y="465907"/>
                            </a:cubicBezTo>
                            <a:lnTo>
                              <a:pt x="3797255" y="465907"/>
                            </a:lnTo>
                            <a:cubicBezTo>
                              <a:pt x="3539918" y="432586"/>
                              <a:pt x="3241581" y="465201"/>
                              <a:pt x="3088434" y="465907"/>
                            </a:cubicBezTo>
                            <a:cubicBezTo>
                              <a:pt x="2935287" y="466613"/>
                              <a:pt x="2683121" y="470564"/>
                              <a:pt x="2379613" y="465907"/>
                            </a:cubicBezTo>
                            <a:cubicBezTo>
                              <a:pt x="2076105" y="461250"/>
                              <a:pt x="1861547" y="451437"/>
                              <a:pt x="1670792" y="465907"/>
                            </a:cubicBezTo>
                            <a:cubicBezTo>
                              <a:pt x="1480037" y="480377"/>
                              <a:pt x="1221811" y="440757"/>
                              <a:pt x="1037916" y="465907"/>
                            </a:cubicBezTo>
                            <a:cubicBezTo>
                              <a:pt x="854021" y="491057"/>
                              <a:pt x="236835" y="516832"/>
                              <a:pt x="0" y="465907"/>
                            </a:cubicBezTo>
                            <a:lnTo>
                              <a:pt x="0" y="465907"/>
                            </a:lnTo>
                            <a:cubicBezTo>
                              <a:pt x="-6606" y="280745"/>
                              <a:pt x="10018" y="12903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CE209A37-F3BB-454A-B874-15834BBEEBE0}"/>
                  </a:ext>
                </a:extLst>
              </p:cNvPr>
              <p:cNvSpPr/>
              <p:nvPr/>
            </p:nvSpPr>
            <p:spPr>
              <a:xfrm>
                <a:off x="7183091" y="234951"/>
                <a:ext cx="2708906" cy="6152786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accent6"/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2512386221">
                      <a:custGeom>
                        <a:avLst/>
                        <a:gdLst>
                          <a:gd name="connsiteX0" fmla="*/ 0 w 2708906"/>
                          <a:gd name="connsiteY0" fmla="*/ 0 h 6152786"/>
                          <a:gd name="connsiteX1" fmla="*/ 0 w 2708906"/>
                          <a:gd name="connsiteY1" fmla="*/ 0 h 6152786"/>
                          <a:gd name="connsiteX2" fmla="*/ 704316 w 2708906"/>
                          <a:gd name="connsiteY2" fmla="*/ 0 h 6152786"/>
                          <a:gd name="connsiteX3" fmla="*/ 1408631 w 2708906"/>
                          <a:gd name="connsiteY3" fmla="*/ 0 h 6152786"/>
                          <a:gd name="connsiteX4" fmla="*/ 2112947 w 2708906"/>
                          <a:gd name="connsiteY4" fmla="*/ 0 h 6152786"/>
                          <a:gd name="connsiteX5" fmla="*/ 2708906 w 2708906"/>
                          <a:gd name="connsiteY5" fmla="*/ 0 h 6152786"/>
                          <a:gd name="connsiteX6" fmla="*/ 2708906 w 2708906"/>
                          <a:gd name="connsiteY6" fmla="*/ 0 h 6152786"/>
                          <a:gd name="connsiteX7" fmla="*/ 2708906 w 2708906"/>
                          <a:gd name="connsiteY7" fmla="*/ 683643 h 6152786"/>
                          <a:gd name="connsiteX8" fmla="*/ 2708906 w 2708906"/>
                          <a:gd name="connsiteY8" fmla="*/ 1428814 h 6152786"/>
                          <a:gd name="connsiteX9" fmla="*/ 2708906 w 2708906"/>
                          <a:gd name="connsiteY9" fmla="*/ 2173984 h 6152786"/>
                          <a:gd name="connsiteX10" fmla="*/ 2708906 w 2708906"/>
                          <a:gd name="connsiteY10" fmla="*/ 2980683 h 6152786"/>
                          <a:gd name="connsiteX11" fmla="*/ 2708906 w 2708906"/>
                          <a:gd name="connsiteY11" fmla="*/ 3541270 h 6152786"/>
                          <a:gd name="connsiteX12" fmla="*/ 2708906 w 2708906"/>
                          <a:gd name="connsiteY12" fmla="*/ 4040329 h 6152786"/>
                          <a:gd name="connsiteX13" fmla="*/ 2708906 w 2708906"/>
                          <a:gd name="connsiteY13" fmla="*/ 4539389 h 6152786"/>
                          <a:gd name="connsiteX14" fmla="*/ 2708906 w 2708906"/>
                          <a:gd name="connsiteY14" fmla="*/ 5038448 h 6152786"/>
                          <a:gd name="connsiteX15" fmla="*/ 2708906 w 2708906"/>
                          <a:gd name="connsiteY15" fmla="*/ 6152786 h 6152786"/>
                          <a:gd name="connsiteX16" fmla="*/ 2708906 w 2708906"/>
                          <a:gd name="connsiteY16" fmla="*/ 6152786 h 6152786"/>
                          <a:gd name="connsiteX17" fmla="*/ 2085858 w 2708906"/>
                          <a:gd name="connsiteY17" fmla="*/ 6152786 h 6152786"/>
                          <a:gd name="connsiteX18" fmla="*/ 1381542 w 2708906"/>
                          <a:gd name="connsiteY18" fmla="*/ 6152786 h 6152786"/>
                          <a:gd name="connsiteX19" fmla="*/ 650137 w 2708906"/>
                          <a:gd name="connsiteY19" fmla="*/ 6152786 h 6152786"/>
                          <a:gd name="connsiteX20" fmla="*/ 0 w 2708906"/>
                          <a:gd name="connsiteY20" fmla="*/ 6152786 h 6152786"/>
                          <a:gd name="connsiteX21" fmla="*/ 0 w 2708906"/>
                          <a:gd name="connsiteY21" fmla="*/ 6152786 h 6152786"/>
                          <a:gd name="connsiteX22" fmla="*/ 0 w 2708906"/>
                          <a:gd name="connsiteY22" fmla="*/ 5407615 h 6152786"/>
                          <a:gd name="connsiteX23" fmla="*/ 0 w 2708906"/>
                          <a:gd name="connsiteY23" fmla="*/ 4600917 h 6152786"/>
                          <a:gd name="connsiteX24" fmla="*/ 0 w 2708906"/>
                          <a:gd name="connsiteY24" fmla="*/ 3917274 h 6152786"/>
                          <a:gd name="connsiteX25" fmla="*/ 0 w 2708906"/>
                          <a:gd name="connsiteY25" fmla="*/ 3295159 h 6152786"/>
                          <a:gd name="connsiteX26" fmla="*/ 0 w 2708906"/>
                          <a:gd name="connsiteY26" fmla="*/ 2673044 h 6152786"/>
                          <a:gd name="connsiteX27" fmla="*/ 0 w 2708906"/>
                          <a:gd name="connsiteY27" fmla="*/ 1989401 h 6152786"/>
                          <a:gd name="connsiteX28" fmla="*/ 0 w 2708906"/>
                          <a:gd name="connsiteY28" fmla="*/ 1490341 h 6152786"/>
                          <a:gd name="connsiteX29" fmla="*/ 0 w 2708906"/>
                          <a:gd name="connsiteY29" fmla="*/ 991282 h 6152786"/>
                          <a:gd name="connsiteX30" fmla="*/ 0 w 2708906"/>
                          <a:gd name="connsiteY30" fmla="*/ 0 h 61527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2708906" h="6152786" extrusionOk="0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cubicBezTo>
                              <a:pt x="297693" y="528"/>
                              <a:pt x="377353" y="-10293"/>
                              <a:pt x="704316" y="0"/>
                            </a:cubicBezTo>
                            <a:cubicBezTo>
                              <a:pt x="1031279" y="10293"/>
                              <a:pt x="1263894" y="-28612"/>
                              <a:pt x="1408631" y="0"/>
                            </a:cubicBezTo>
                            <a:cubicBezTo>
                              <a:pt x="1553368" y="28612"/>
                              <a:pt x="1932096" y="-11930"/>
                              <a:pt x="2112947" y="0"/>
                            </a:cubicBezTo>
                            <a:cubicBezTo>
                              <a:pt x="2293798" y="11930"/>
                              <a:pt x="2505885" y="-23068"/>
                              <a:pt x="2708906" y="0"/>
                            </a:cubicBezTo>
                            <a:lnTo>
                              <a:pt x="2708906" y="0"/>
                            </a:lnTo>
                            <a:cubicBezTo>
                              <a:pt x="2692701" y="143762"/>
                              <a:pt x="2713131" y="347120"/>
                              <a:pt x="2708906" y="683643"/>
                            </a:cubicBezTo>
                            <a:cubicBezTo>
                              <a:pt x="2704681" y="1020166"/>
                              <a:pt x="2712999" y="1269702"/>
                              <a:pt x="2708906" y="1428814"/>
                            </a:cubicBezTo>
                            <a:cubicBezTo>
                              <a:pt x="2704813" y="1587926"/>
                              <a:pt x="2722432" y="1963082"/>
                              <a:pt x="2708906" y="2173984"/>
                            </a:cubicBezTo>
                            <a:cubicBezTo>
                              <a:pt x="2695381" y="2384886"/>
                              <a:pt x="2747533" y="2707485"/>
                              <a:pt x="2708906" y="2980683"/>
                            </a:cubicBezTo>
                            <a:cubicBezTo>
                              <a:pt x="2670279" y="3253881"/>
                              <a:pt x="2713112" y="3320754"/>
                              <a:pt x="2708906" y="3541270"/>
                            </a:cubicBezTo>
                            <a:cubicBezTo>
                              <a:pt x="2704700" y="3761786"/>
                              <a:pt x="2687634" y="3867955"/>
                              <a:pt x="2708906" y="4040329"/>
                            </a:cubicBezTo>
                            <a:cubicBezTo>
                              <a:pt x="2730178" y="4212703"/>
                              <a:pt x="2711804" y="4373855"/>
                              <a:pt x="2708906" y="4539389"/>
                            </a:cubicBezTo>
                            <a:cubicBezTo>
                              <a:pt x="2706008" y="4704923"/>
                              <a:pt x="2687906" y="4882760"/>
                              <a:pt x="2708906" y="5038448"/>
                            </a:cubicBezTo>
                            <a:cubicBezTo>
                              <a:pt x="2729906" y="5194136"/>
                              <a:pt x="2761027" y="5808786"/>
                              <a:pt x="2708906" y="6152786"/>
                            </a:cubicBezTo>
                            <a:lnTo>
                              <a:pt x="2708906" y="6152786"/>
                            </a:lnTo>
                            <a:cubicBezTo>
                              <a:pt x="2417088" y="6124164"/>
                              <a:pt x="2282183" y="6162278"/>
                              <a:pt x="2085858" y="6152786"/>
                            </a:cubicBezTo>
                            <a:cubicBezTo>
                              <a:pt x="1889533" y="6143294"/>
                              <a:pt x="1689118" y="6177851"/>
                              <a:pt x="1381542" y="6152786"/>
                            </a:cubicBezTo>
                            <a:cubicBezTo>
                              <a:pt x="1073966" y="6127721"/>
                              <a:pt x="819866" y="6161031"/>
                              <a:pt x="650137" y="6152786"/>
                            </a:cubicBezTo>
                            <a:cubicBezTo>
                              <a:pt x="480408" y="6144541"/>
                              <a:pt x="163563" y="6145873"/>
                              <a:pt x="0" y="6152786"/>
                            </a:cubicBezTo>
                            <a:lnTo>
                              <a:pt x="0" y="6152786"/>
                            </a:lnTo>
                            <a:cubicBezTo>
                              <a:pt x="-724" y="5893312"/>
                              <a:pt x="14180" y="5570968"/>
                              <a:pt x="0" y="5407615"/>
                            </a:cubicBezTo>
                            <a:cubicBezTo>
                              <a:pt x="-14180" y="5244262"/>
                              <a:pt x="23579" y="4957876"/>
                              <a:pt x="0" y="4600917"/>
                            </a:cubicBezTo>
                            <a:cubicBezTo>
                              <a:pt x="-23579" y="4243958"/>
                              <a:pt x="-5672" y="4191827"/>
                              <a:pt x="0" y="3917274"/>
                            </a:cubicBezTo>
                            <a:cubicBezTo>
                              <a:pt x="5672" y="3642721"/>
                              <a:pt x="1980" y="3474684"/>
                              <a:pt x="0" y="3295159"/>
                            </a:cubicBezTo>
                            <a:cubicBezTo>
                              <a:pt x="-1980" y="3115635"/>
                              <a:pt x="16855" y="2921698"/>
                              <a:pt x="0" y="2673044"/>
                            </a:cubicBezTo>
                            <a:cubicBezTo>
                              <a:pt x="-16855" y="2424390"/>
                              <a:pt x="9325" y="2128317"/>
                              <a:pt x="0" y="1989401"/>
                            </a:cubicBezTo>
                            <a:cubicBezTo>
                              <a:pt x="-9325" y="1850485"/>
                              <a:pt x="-21759" y="1650775"/>
                              <a:pt x="0" y="1490341"/>
                            </a:cubicBezTo>
                            <a:cubicBezTo>
                              <a:pt x="21759" y="1329907"/>
                              <a:pt x="-5423" y="1185057"/>
                              <a:pt x="0" y="991282"/>
                            </a:cubicBezTo>
                            <a:cubicBezTo>
                              <a:pt x="5423" y="797507"/>
                              <a:pt x="-25755" y="44175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9E9C35D-F25E-4149-97EA-8F685067E5D5}"/>
                </a:ext>
              </a:extLst>
            </p:cNvPr>
            <p:cNvGrpSpPr/>
            <p:nvPr/>
          </p:nvGrpSpPr>
          <p:grpSpPr>
            <a:xfrm>
              <a:off x="8500058" y="971550"/>
              <a:ext cx="3477174" cy="5669151"/>
              <a:chOff x="3741970" y="-65314"/>
              <a:chExt cx="4286475" cy="6988628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637A07A1-E504-4F7C-AB9B-26501EC9EFC2}"/>
                  </a:ext>
                </a:extLst>
              </p:cNvPr>
              <p:cNvSpPr/>
              <p:nvPr/>
            </p:nvSpPr>
            <p:spPr>
              <a:xfrm>
                <a:off x="3741970" y="-65314"/>
                <a:ext cx="4286475" cy="263429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accent2"/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2512386221">
                      <a:custGeom>
                        <a:avLst/>
                        <a:gdLst>
                          <a:gd name="connsiteX0" fmla="*/ 0 w 4221162"/>
                          <a:gd name="connsiteY0" fmla="*/ 0 h 263429"/>
                          <a:gd name="connsiteX1" fmla="*/ 0 w 4221162"/>
                          <a:gd name="connsiteY1" fmla="*/ 0 h 263429"/>
                          <a:gd name="connsiteX2" fmla="*/ 645235 w 4221162"/>
                          <a:gd name="connsiteY2" fmla="*/ 0 h 263429"/>
                          <a:gd name="connsiteX3" fmla="*/ 1290470 w 4221162"/>
                          <a:gd name="connsiteY3" fmla="*/ 0 h 263429"/>
                          <a:gd name="connsiteX4" fmla="*/ 1935704 w 4221162"/>
                          <a:gd name="connsiteY4" fmla="*/ 0 h 263429"/>
                          <a:gd name="connsiteX5" fmla="*/ 2454304 w 4221162"/>
                          <a:gd name="connsiteY5" fmla="*/ 0 h 263429"/>
                          <a:gd name="connsiteX6" fmla="*/ 3057327 w 4221162"/>
                          <a:gd name="connsiteY6" fmla="*/ 0 h 263429"/>
                          <a:gd name="connsiteX7" fmla="*/ 3575927 w 4221162"/>
                          <a:gd name="connsiteY7" fmla="*/ 0 h 263429"/>
                          <a:gd name="connsiteX8" fmla="*/ 4221162 w 4221162"/>
                          <a:gd name="connsiteY8" fmla="*/ 0 h 263429"/>
                          <a:gd name="connsiteX9" fmla="*/ 4221162 w 4221162"/>
                          <a:gd name="connsiteY9" fmla="*/ 0 h 263429"/>
                          <a:gd name="connsiteX10" fmla="*/ 4221162 w 4221162"/>
                          <a:gd name="connsiteY10" fmla="*/ 263429 h 263429"/>
                          <a:gd name="connsiteX11" fmla="*/ 4221162 w 4221162"/>
                          <a:gd name="connsiteY11" fmla="*/ 263429 h 263429"/>
                          <a:gd name="connsiteX12" fmla="*/ 3702562 w 4221162"/>
                          <a:gd name="connsiteY12" fmla="*/ 263429 h 263429"/>
                          <a:gd name="connsiteX13" fmla="*/ 3015116 w 4221162"/>
                          <a:gd name="connsiteY13" fmla="*/ 263429 h 263429"/>
                          <a:gd name="connsiteX14" fmla="*/ 2412093 w 4221162"/>
                          <a:gd name="connsiteY14" fmla="*/ 263429 h 263429"/>
                          <a:gd name="connsiteX15" fmla="*/ 1724646 w 4221162"/>
                          <a:gd name="connsiteY15" fmla="*/ 263429 h 263429"/>
                          <a:gd name="connsiteX16" fmla="*/ 1248258 w 4221162"/>
                          <a:gd name="connsiteY16" fmla="*/ 263429 h 263429"/>
                          <a:gd name="connsiteX17" fmla="*/ 645235 w 4221162"/>
                          <a:gd name="connsiteY17" fmla="*/ 263429 h 263429"/>
                          <a:gd name="connsiteX18" fmla="*/ 0 w 4221162"/>
                          <a:gd name="connsiteY18" fmla="*/ 263429 h 263429"/>
                          <a:gd name="connsiteX19" fmla="*/ 0 w 4221162"/>
                          <a:gd name="connsiteY19" fmla="*/ 263429 h 263429"/>
                          <a:gd name="connsiteX20" fmla="*/ 0 w 4221162"/>
                          <a:gd name="connsiteY20" fmla="*/ 0 h 2634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4221162" h="263429" extrusionOk="0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cubicBezTo>
                              <a:pt x="252036" y="27037"/>
                              <a:pt x="499528" y="15542"/>
                              <a:pt x="645235" y="0"/>
                            </a:cubicBezTo>
                            <a:cubicBezTo>
                              <a:pt x="790942" y="-15542"/>
                              <a:pt x="1084354" y="5443"/>
                              <a:pt x="1290470" y="0"/>
                            </a:cubicBezTo>
                            <a:cubicBezTo>
                              <a:pt x="1496586" y="-5443"/>
                              <a:pt x="1625398" y="13541"/>
                              <a:pt x="1935704" y="0"/>
                            </a:cubicBezTo>
                            <a:cubicBezTo>
                              <a:pt x="2246010" y="-13541"/>
                              <a:pt x="2301811" y="-1849"/>
                              <a:pt x="2454304" y="0"/>
                            </a:cubicBezTo>
                            <a:cubicBezTo>
                              <a:pt x="2606797" y="1849"/>
                              <a:pt x="2834254" y="9663"/>
                              <a:pt x="3057327" y="0"/>
                            </a:cubicBezTo>
                            <a:cubicBezTo>
                              <a:pt x="3280400" y="-9663"/>
                              <a:pt x="3332937" y="-21846"/>
                              <a:pt x="3575927" y="0"/>
                            </a:cubicBezTo>
                            <a:cubicBezTo>
                              <a:pt x="3818917" y="21846"/>
                              <a:pt x="3928825" y="-4209"/>
                              <a:pt x="4221162" y="0"/>
                            </a:cubicBezTo>
                            <a:lnTo>
                              <a:pt x="4221162" y="0"/>
                            </a:lnTo>
                            <a:cubicBezTo>
                              <a:pt x="4217267" y="65959"/>
                              <a:pt x="4212638" y="136478"/>
                              <a:pt x="4221162" y="263429"/>
                            </a:cubicBezTo>
                            <a:lnTo>
                              <a:pt x="4221162" y="263429"/>
                            </a:lnTo>
                            <a:cubicBezTo>
                              <a:pt x="4107586" y="266170"/>
                              <a:pt x="3850406" y="288987"/>
                              <a:pt x="3702562" y="263429"/>
                            </a:cubicBezTo>
                            <a:cubicBezTo>
                              <a:pt x="3554718" y="237871"/>
                              <a:pt x="3228501" y="288089"/>
                              <a:pt x="3015116" y="263429"/>
                            </a:cubicBezTo>
                            <a:cubicBezTo>
                              <a:pt x="2801731" y="238769"/>
                              <a:pt x="2567483" y="262476"/>
                              <a:pt x="2412093" y="263429"/>
                            </a:cubicBezTo>
                            <a:cubicBezTo>
                              <a:pt x="2256703" y="264382"/>
                              <a:pt x="2014370" y="269057"/>
                              <a:pt x="1724646" y="263429"/>
                            </a:cubicBezTo>
                            <a:cubicBezTo>
                              <a:pt x="1434922" y="257801"/>
                              <a:pt x="1375116" y="282291"/>
                              <a:pt x="1248258" y="263429"/>
                            </a:cubicBezTo>
                            <a:cubicBezTo>
                              <a:pt x="1121400" y="244567"/>
                              <a:pt x="889851" y="259444"/>
                              <a:pt x="645235" y="263429"/>
                            </a:cubicBezTo>
                            <a:cubicBezTo>
                              <a:pt x="400619" y="267414"/>
                              <a:pt x="150446" y="235283"/>
                              <a:pt x="0" y="263429"/>
                            </a:cubicBezTo>
                            <a:lnTo>
                              <a:pt x="0" y="263429"/>
                            </a:lnTo>
                            <a:cubicBezTo>
                              <a:pt x="-11269" y="193010"/>
                              <a:pt x="10456" y="8582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365BD91A-0D57-49A6-BD18-67ADBC7A2356}"/>
                  </a:ext>
                </a:extLst>
              </p:cNvPr>
              <p:cNvGrpSpPr/>
              <p:nvPr/>
            </p:nvGrpSpPr>
            <p:grpSpPr>
              <a:xfrm>
                <a:off x="3741970" y="0"/>
                <a:ext cx="4221161" cy="6923314"/>
                <a:chOff x="3741970" y="0"/>
                <a:chExt cx="4221161" cy="6923314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C5D589C2-19A6-48E3-BD66-FBE948D45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07283" y="0"/>
                  <a:ext cx="4095267" cy="6858000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</p:pic>
            <p:sp>
              <p:nvSpPr>
                <p:cNvPr id="21" name="사각형: 둥근 모서리 20">
                  <a:extLst>
                    <a:ext uri="{FF2B5EF4-FFF2-40B4-BE49-F238E27FC236}">
                      <a16:creationId xmlns:a16="http://schemas.microsoft.com/office/drawing/2014/main" id="{0682AEE2-259E-460C-9DD1-C12A8CC0FCDA}"/>
                    </a:ext>
                  </a:extLst>
                </p:cNvPr>
                <p:cNvSpPr/>
                <p:nvPr/>
              </p:nvSpPr>
              <p:spPr>
                <a:xfrm>
                  <a:off x="6555737" y="267787"/>
                  <a:ext cx="1280160" cy="6119949"/>
                </a:xfrm>
                <a:prstGeom prst="roundRect">
                  <a:avLst>
                    <a:gd name="adj" fmla="val 0"/>
                  </a:avLst>
                </a:prstGeom>
                <a:noFill/>
                <a:ln w="19050">
                  <a:solidFill>
                    <a:srgbClr val="FFC000"/>
                  </a:solidFill>
                  <a:prstDash val="dash"/>
                  <a:extLst>
                    <a:ext uri="{C807C97D-BFC1-408E-A445-0C87EB9F89A2}">
                      <ask:lineSketchStyleProps xmlns:ask="http://schemas.microsoft.com/office/drawing/2018/sketchyshapes" sd="2512386221">
                        <a:custGeom>
                          <a:avLst/>
                          <a:gdLst>
                            <a:gd name="connsiteX0" fmla="*/ 0 w 1280160"/>
                            <a:gd name="connsiteY0" fmla="*/ 0 h 6119949"/>
                            <a:gd name="connsiteX1" fmla="*/ 0 w 1280160"/>
                            <a:gd name="connsiteY1" fmla="*/ 0 h 6119949"/>
                            <a:gd name="connsiteX2" fmla="*/ 652882 w 1280160"/>
                            <a:gd name="connsiteY2" fmla="*/ 0 h 6119949"/>
                            <a:gd name="connsiteX3" fmla="*/ 1280160 w 1280160"/>
                            <a:gd name="connsiteY3" fmla="*/ 0 h 6119949"/>
                            <a:gd name="connsiteX4" fmla="*/ 1280160 w 1280160"/>
                            <a:gd name="connsiteY4" fmla="*/ 0 h 6119949"/>
                            <a:gd name="connsiteX5" fmla="*/ 1280160 w 1280160"/>
                            <a:gd name="connsiteY5" fmla="*/ 741194 h 6119949"/>
                            <a:gd name="connsiteX6" fmla="*/ 1280160 w 1280160"/>
                            <a:gd name="connsiteY6" fmla="*/ 1543587 h 6119949"/>
                            <a:gd name="connsiteX7" fmla="*/ 1280160 w 1280160"/>
                            <a:gd name="connsiteY7" fmla="*/ 2162382 h 6119949"/>
                            <a:gd name="connsiteX8" fmla="*/ 1280160 w 1280160"/>
                            <a:gd name="connsiteY8" fmla="*/ 2903576 h 6119949"/>
                            <a:gd name="connsiteX9" fmla="*/ 1280160 w 1280160"/>
                            <a:gd name="connsiteY9" fmla="*/ 3644770 h 6119949"/>
                            <a:gd name="connsiteX10" fmla="*/ 1280160 w 1280160"/>
                            <a:gd name="connsiteY10" fmla="*/ 4447163 h 6119949"/>
                            <a:gd name="connsiteX11" fmla="*/ 1280160 w 1280160"/>
                            <a:gd name="connsiteY11" fmla="*/ 5004758 h 6119949"/>
                            <a:gd name="connsiteX12" fmla="*/ 1280160 w 1280160"/>
                            <a:gd name="connsiteY12" fmla="*/ 5501154 h 6119949"/>
                            <a:gd name="connsiteX13" fmla="*/ 1280160 w 1280160"/>
                            <a:gd name="connsiteY13" fmla="*/ 6119949 h 6119949"/>
                            <a:gd name="connsiteX14" fmla="*/ 1280160 w 1280160"/>
                            <a:gd name="connsiteY14" fmla="*/ 6119949 h 6119949"/>
                            <a:gd name="connsiteX15" fmla="*/ 678485 w 1280160"/>
                            <a:gd name="connsiteY15" fmla="*/ 6119949 h 6119949"/>
                            <a:gd name="connsiteX16" fmla="*/ 0 w 1280160"/>
                            <a:gd name="connsiteY16" fmla="*/ 6119949 h 6119949"/>
                            <a:gd name="connsiteX17" fmla="*/ 0 w 1280160"/>
                            <a:gd name="connsiteY17" fmla="*/ 6119949 h 6119949"/>
                            <a:gd name="connsiteX18" fmla="*/ 0 w 1280160"/>
                            <a:gd name="connsiteY18" fmla="*/ 5439955 h 6119949"/>
                            <a:gd name="connsiteX19" fmla="*/ 0 w 1280160"/>
                            <a:gd name="connsiteY19" fmla="*/ 4943559 h 6119949"/>
                            <a:gd name="connsiteX20" fmla="*/ 0 w 1280160"/>
                            <a:gd name="connsiteY20" fmla="*/ 4324764 h 6119949"/>
                            <a:gd name="connsiteX21" fmla="*/ 0 w 1280160"/>
                            <a:gd name="connsiteY21" fmla="*/ 3522371 h 6119949"/>
                            <a:gd name="connsiteX22" fmla="*/ 0 w 1280160"/>
                            <a:gd name="connsiteY22" fmla="*/ 2903576 h 6119949"/>
                            <a:gd name="connsiteX23" fmla="*/ 0 w 1280160"/>
                            <a:gd name="connsiteY23" fmla="*/ 2101182 h 6119949"/>
                            <a:gd name="connsiteX24" fmla="*/ 0 w 1280160"/>
                            <a:gd name="connsiteY24" fmla="*/ 1421188 h 6119949"/>
                            <a:gd name="connsiteX25" fmla="*/ 0 w 1280160"/>
                            <a:gd name="connsiteY25" fmla="*/ 802393 h 6119949"/>
                            <a:gd name="connsiteX26" fmla="*/ 0 w 1280160"/>
                            <a:gd name="connsiteY26" fmla="*/ 0 h 611994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</a:cxnLst>
                          <a:rect l="l" t="t" r="r" b="b"/>
                          <a:pathLst>
                            <a:path w="1280160" h="6119949" extrusionOk="0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cubicBezTo>
                                <a:pt x="309714" y="19146"/>
                                <a:pt x="468425" y="15536"/>
                                <a:pt x="652882" y="0"/>
                              </a:cubicBezTo>
                              <a:cubicBezTo>
                                <a:pt x="837339" y="-15536"/>
                                <a:pt x="1043500" y="-4754"/>
                                <a:pt x="1280160" y="0"/>
                              </a:cubicBezTo>
                              <a:lnTo>
                                <a:pt x="1280160" y="0"/>
                              </a:lnTo>
                              <a:cubicBezTo>
                                <a:pt x="1273928" y="178061"/>
                                <a:pt x="1271142" y="575356"/>
                                <a:pt x="1280160" y="741194"/>
                              </a:cubicBezTo>
                              <a:cubicBezTo>
                                <a:pt x="1289178" y="907032"/>
                                <a:pt x="1316085" y="1312197"/>
                                <a:pt x="1280160" y="1543587"/>
                              </a:cubicBezTo>
                              <a:cubicBezTo>
                                <a:pt x="1244235" y="1774977"/>
                                <a:pt x="1287092" y="1937068"/>
                                <a:pt x="1280160" y="2162382"/>
                              </a:cubicBezTo>
                              <a:cubicBezTo>
                                <a:pt x="1273228" y="2387697"/>
                                <a:pt x="1296021" y="2682834"/>
                                <a:pt x="1280160" y="2903576"/>
                              </a:cubicBezTo>
                              <a:cubicBezTo>
                                <a:pt x="1264299" y="3124318"/>
                                <a:pt x="1274833" y="3429847"/>
                                <a:pt x="1280160" y="3644770"/>
                              </a:cubicBezTo>
                              <a:cubicBezTo>
                                <a:pt x="1285487" y="3859693"/>
                                <a:pt x="1299256" y="4147575"/>
                                <a:pt x="1280160" y="4447163"/>
                              </a:cubicBezTo>
                              <a:cubicBezTo>
                                <a:pt x="1261064" y="4746751"/>
                                <a:pt x="1264713" y="4873438"/>
                                <a:pt x="1280160" y="5004758"/>
                              </a:cubicBezTo>
                              <a:cubicBezTo>
                                <a:pt x="1295607" y="5136079"/>
                                <a:pt x="1298246" y="5367844"/>
                                <a:pt x="1280160" y="5501154"/>
                              </a:cubicBezTo>
                              <a:cubicBezTo>
                                <a:pt x="1262074" y="5634464"/>
                                <a:pt x="1298131" y="5901188"/>
                                <a:pt x="1280160" y="6119949"/>
                              </a:cubicBezTo>
                              <a:lnTo>
                                <a:pt x="1280160" y="6119949"/>
                              </a:lnTo>
                              <a:cubicBezTo>
                                <a:pt x="983273" y="6116131"/>
                                <a:pt x="966378" y="6140140"/>
                                <a:pt x="678485" y="6119949"/>
                              </a:cubicBezTo>
                              <a:cubicBezTo>
                                <a:pt x="390592" y="6099758"/>
                                <a:pt x="140505" y="6123569"/>
                                <a:pt x="0" y="6119949"/>
                              </a:cubicBezTo>
                              <a:lnTo>
                                <a:pt x="0" y="6119949"/>
                              </a:lnTo>
                              <a:cubicBezTo>
                                <a:pt x="28514" y="5871820"/>
                                <a:pt x="-29330" y="5673556"/>
                                <a:pt x="0" y="5439955"/>
                              </a:cubicBezTo>
                              <a:cubicBezTo>
                                <a:pt x="29330" y="5206354"/>
                                <a:pt x="-12068" y="5155969"/>
                                <a:pt x="0" y="4943559"/>
                              </a:cubicBezTo>
                              <a:cubicBezTo>
                                <a:pt x="12068" y="4731149"/>
                                <a:pt x="-24605" y="4563818"/>
                                <a:pt x="0" y="4324764"/>
                              </a:cubicBezTo>
                              <a:cubicBezTo>
                                <a:pt x="24605" y="4085711"/>
                                <a:pt x="-38318" y="3787115"/>
                                <a:pt x="0" y="3522371"/>
                              </a:cubicBezTo>
                              <a:cubicBezTo>
                                <a:pt x="38318" y="3257627"/>
                                <a:pt x="44" y="3077043"/>
                                <a:pt x="0" y="2903576"/>
                              </a:cubicBezTo>
                              <a:cubicBezTo>
                                <a:pt x="-44" y="2730109"/>
                                <a:pt x="10980" y="2490332"/>
                                <a:pt x="0" y="2101182"/>
                              </a:cubicBezTo>
                              <a:cubicBezTo>
                                <a:pt x="-10980" y="1712032"/>
                                <a:pt x="3809" y="1589512"/>
                                <a:pt x="0" y="1421188"/>
                              </a:cubicBezTo>
                              <a:cubicBezTo>
                                <a:pt x="-3809" y="1252864"/>
                                <a:pt x="-28675" y="950720"/>
                                <a:pt x="0" y="802393"/>
                              </a:cubicBezTo>
                              <a:cubicBezTo>
                                <a:pt x="28675" y="654067"/>
                                <a:pt x="-23262" y="37499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9D5BB953-4300-4947-ACAE-EB395AB1FFCF}"/>
                    </a:ext>
                  </a:extLst>
                </p:cNvPr>
                <p:cNvSpPr/>
                <p:nvPr/>
              </p:nvSpPr>
              <p:spPr>
                <a:xfrm>
                  <a:off x="3741970" y="6457407"/>
                  <a:ext cx="4221161" cy="465907"/>
                </a:xfrm>
                <a:prstGeom prst="roundRect">
                  <a:avLst>
                    <a:gd name="adj" fmla="val 0"/>
                  </a:avLst>
                </a:prstGeom>
                <a:noFill/>
                <a:ln w="19050">
                  <a:solidFill>
                    <a:schemeClr val="accent1"/>
                  </a:solidFill>
                  <a:prstDash val="dash"/>
                  <a:extLst>
                    <a:ext uri="{C807C97D-BFC1-408E-A445-0C87EB9F89A2}">
                      <ask:lineSketchStyleProps xmlns:ask="http://schemas.microsoft.com/office/drawing/2018/sketchyshapes" sd="2512386221">
                        <a:custGeom>
                          <a:avLst/>
                          <a:gdLst>
                            <a:gd name="connsiteX0" fmla="*/ 0 w 4221161"/>
                            <a:gd name="connsiteY0" fmla="*/ 0 h 465907"/>
                            <a:gd name="connsiteX1" fmla="*/ 0 w 4221161"/>
                            <a:gd name="connsiteY1" fmla="*/ 0 h 465907"/>
                            <a:gd name="connsiteX2" fmla="*/ 645235 w 4221161"/>
                            <a:gd name="connsiteY2" fmla="*/ 0 h 465907"/>
                            <a:gd name="connsiteX3" fmla="*/ 1290469 w 4221161"/>
                            <a:gd name="connsiteY3" fmla="*/ 0 h 465907"/>
                            <a:gd name="connsiteX4" fmla="*/ 1935704 w 4221161"/>
                            <a:gd name="connsiteY4" fmla="*/ 0 h 465907"/>
                            <a:gd name="connsiteX5" fmla="*/ 2454304 w 4221161"/>
                            <a:gd name="connsiteY5" fmla="*/ 0 h 465907"/>
                            <a:gd name="connsiteX6" fmla="*/ 3057327 w 4221161"/>
                            <a:gd name="connsiteY6" fmla="*/ 0 h 465907"/>
                            <a:gd name="connsiteX7" fmla="*/ 3575926 w 4221161"/>
                            <a:gd name="connsiteY7" fmla="*/ 0 h 465907"/>
                            <a:gd name="connsiteX8" fmla="*/ 4221161 w 4221161"/>
                            <a:gd name="connsiteY8" fmla="*/ 0 h 465907"/>
                            <a:gd name="connsiteX9" fmla="*/ 4221161 w 4221161"/>
                            <a:gd name="connsiteY9" fmla="*/ 0 h 465907"/>
                            <a:gd name="connsiteX10" fmla="*/ 4221161 w 4221161"/>
                            <a:gd name="connsiteY10" fmla="*/ 465907 h 465907"/>
                            <a:gd name="connsiteX11" fmla="*/ 4221161 w 4221161"/>
                            <a:gd name="connsiteY11" fmla="*/ 465907 h 465907"/>
                            <a:gd name="connsiteX12" fmla="*/ 3702561 w 4221161"/>
                            <a:gd name="connsiteY12" fmla="*/ 465907 h 465907"/>
                            <a:gd name="connsiteX13" fmla="*/ 3015115 w 4221161"/>
                            <a:gd name="connsiteY13" fmla="*/ 465907 h 465907"/>
                            <a:gd name="connsiteX14" fmla="*/ 2412092 w 4221161"/>
                            <a:gd name="connsiteY14" fmla="*/ 465907 h 465907"/>
                            <a:gd name="connsiteX15" fmla="*/ 1724646 w 4221161"/>
                            <a:gd name="connsiteY15" fmla="*/ 465907 h 465907"/>
                            <a:gd name="connsiteX16" fmla="*/ 1248258 w 4221161"/>
                            <a:gd name="connsiteY16" fmla="*/ 465907 h 465907"/>
                            <a:gd name="connsiteX17" fmla="*/ 645235 w 4221161"/>
                            <a:gd name="connsiteY17" fmla="*/ 465907 h 465907"/>
                            <a:gd name="connsiteX18" fmla="*/ 0 w 4221161"/>
                            <a:gd name="connsiteY18" fmla="*/ 465907 h 465907"/>
                            <a:gd name="connsiteX19" fmla="*/ 0 w 4221161"/>
                            <a:gd name="connsiteY19" fmla="*/ 465907 h 465907"/>
                            <a:gd name="connsiteX20" fmla="*/ 0 w 4221161"/>
                            <a:gd name="connsiteY20" fmla="*/ 0 h 46590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</a:cxnLst>
                          <a:rect l="l" t="t" r="r" b="b"/>
                          <a:pathLst>
                            <a:path w="4221161" h="465907" extrusionOk="0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cubicBezTo>
                                <a:pt x="252036" y="27037"/>
                                <a:pt x="499528" y="15542"/>
                                <a:pt x="645235" y="0"/>
                              </a:cubicBezTo>
                              <a:cubicBezTo>
                                <a:pt x="790942" y="-15542"/>
                                <a:pt x="1085074" y="9299"/>
                                <a:pt x="1290469" y="0"/>
                              </a:cubicBezTo>
                              <a:cubicBezTo>
                                <a:pt x="1495864" y="-9299"/>
                                <a:pt x="1623043" y="10571"/>
                                <a:pt x="1935704" y="0"/>
                              </a:cubicBezTo>
                              <a:cubicBezTo>
                                <a:pt x="2248365" y="-10571"/>
                                <a:pt x="2301811" y="-1849"/>
                                <a:pt x="2454304" y="0"/>
                              </a:cubicBezTo>
                              <a:cubicBezTo>
                                <a:pt x="2606797" y="1849"/>
                                <a:pt x="2834254" y="9663"/>
                                <a:pt x="3057327" y="0"/>
                              </a:cubicBezTo>
                              <a:cubicBezTo>
                                <a:pt x="3280400" y="-9663"/>
                                <a:pt x="3334959" y="-20143"/>
                                <a:pt x="3575926" y="0"/>
                              </a:cubicBezTo>
                              <a:cubicBezTo>
                                <a:pt x="3816893" y="20143"/>
                                <a:pt x="3928824" y="-4209"/>
                                <a:pt x="4221161" y="0"/>
                              </a:cubicBezTo>
                              <a:lnTo>
                                <a:pt x="4221161" y="0"/>
                              </a:lnTo>
                              <a:cubicBezTo>
                                <a:pt x="4235723" y="232479"/>
                                <a:pt x="4226636" y="253655"/>
                                <a:pt x="4221161" y="465907"/>
                              </a:cubicBezTo>
                              <a:lnTo>
                                <a:pt x="4221161" y="465907"/>
                              </a:lnTo>
                              <a:cubicBezTo>
                                <a:pt x="4107585" y="468648"/>
                                <a:pt x="3850405" y="491465"/>
                                <a:pt x="3702561" y="465907"/>
                              </a:cubicBezTo>
                              <a:cubicBezTo>
                                <a:pt x="3554717" y="440349"/>
                                <a:pt x="3228500" y="490567"/>
                                <a:pt x="3015115" y="465907"/>
                              </a:cubicBezTo>
                              <a:cubicBezTo>
                                <a:pt x="2801730" y="441247"/>
                                <a:pt x="2567482" y="464954"/>
                                <a:pt x="2412092" y="465907"/>
                              </a:cubicBezTo>
                              <a:cubicBezTo>
                                <a:pt x="2256702" y="466860"/>
                                <a:pt x="2012019" y="466082"/>
                                <a:pt x="1724646" y="465907"/>
                              </a:cubicBezTo>
                              <a:cubicBezTo>
                                <a:pt x="1437273" y="465732"/>
                                <a:pt x="1375116" y="484769"/>
                                <a:pt x="1248258" y="465907"/>
                              </a:cubicBezTo>
                              <a:cubicBezTo>
                                <a:pt x="1121400" y="447045"/>
                                <a:pt x="889851" y="461922"/>
                                <a:pt x="645235" y="465907"/>
                              </a:cubicBezTo>
                              <a:cubicBezTo>
                                <a:pt x="400619" y="469892"/>
                                <a:pt x="150446" y="437761"/>
                                <a:pt x="0" y="465907"/>
                              </a:cubicBezTo>
                              <a:lnTo>
                                <a:pt x="0" y="465907"/>
                              </a:lnTo>
                              <a:cubicBezTo>
                                <a:pt x="16135" y="325808"/>
                                <a:pt x="8087" y="1222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2C3E8034-0C17-428A-B675-71CCA7E68B7B}"/>
                    </a:ext>
                  </a:extLst>
                </p:cNvPr>
                <p:cNvSpPr/>
                <p:nvPr/>
              </p:nvSpPr>
              <p:spPr>
                <a:xfrm>
                  <a:off x="3741970" y="267786"/>
                  <a:ext cx="2764652" cy="6102531"/>
                </a:xfrm>
                <a:prstGeom prst="roundRect">
                  <a:avLst>
                    <a:gd name="adj" fmla="val 0"/>
                  </a:avLst>
                </a:prstGeom>
                <a:noFill/>
                <a:ln w="19050">
                  <a:solidFill>
                    <a:schemeClr val="accent6"/>
                  </a:solidFill>
                  <a:prstDash val="dash"/>
                  <a:extLst>
                    <a:ext uri="{C807C97D-BFC1-408E-A445-0C87EB9F89A2}">
                      <ask:lineSketchStyleProps xmlns:ask="http://schemas.microsoft.com/office/drawing/2018/sketchyshapes" sd="2512386221">
                        <a:custGeom>
                          <a:avLst/>
                          <a:gdLst>
                            <a:gd name="connsiteX0" fmla="*/ 0 w 2708906"/>
                            <a:gd name="connsiteY0" fmla="*/ 0 h 6102531"/>
                            <a:gd name="connsiteX1" fmla="*/ 0 w 2708906"/>
                            <a:gd name="connsiteY1" fmla="*/ 0 h 6102531"/>
                            <a:gd name="connsiteX2" fmla="*/ 704316 w 2708906"/>
                            <a:gd name="connsiteY2" fmla="*/ 0 h 6102531"/>
                            <a:gd name="connsiteX3" fmla="*/ 1408631 w 2708906"/>
                            <a:gd name="connsiteY3" fmla="*/ 0 h 6102531"/>
                            <a:gd name="connsiteX4" fmla="*/ 2112947 w 2708906"/>
                            <a:gd name="connsiteY4" fmla="*/ 0 h 6102531"/>
                            <a:gd name="connsiteX5" fmla="*/ 2708906 w 2708906"/>
                            <a:gd name="connsiteY5" fmla="*/ 0 h 6102531"/>
                            <a:gd name="connsiteX6" fmla="*/ 2708906 w 2708906"/>
                            <a:gd name="connsiteY6" fmla="*/ 0 h 6102531"/>
                            <a:gd name="connsiteX7" fmla="*/ 2708906 w 2708906"/>
                            <a:gd name="connsiteY7" fmla="*/ 678059 h 6102531"/>
                            <a:gd name="connsiteX8" fmla="*/ 2708906 w 2708906"/>
                            <a:gd name="connsiteY8" fmla="*/ 1417143 h 6102531"/>
                            <a:gd name="connsiteX9" fmla="*/ 2708906 w 2708906"/>
                            <a:gd name="connsiteY9" fmla="*/ 2156228 h 6102531"/>
                            <a:gd name="connsiteX10" fmla="*/ 2708906 w 2708906"/>
                            <a:gd name="connsiteY10" fmla="*/ 2956337 h 6102531"/>
                            <a:gd name="connsiteX11" fmla="*/ 2708906 w 2708906"/>
                            <a:gd name="connsiteY11" fmla="*/ 3512346 h 6102531"/>
                            <a:gd name="connsiteX12" fmla="*/ 2708906 w 2708906"/>
                            <a:gd name="connsiteY12" fmla="*/ 4007329 h 6102531"/>
                            <a:gd name="connsiteX13" fmla="*/ 2708906 w 2708906"/>
                            <a:gd name="connsiteY13" fmla="*/ 4502312 h 6102531"/>
                            <a:gd name="connsiteX14" fmla="*/ 2708906 w 2708906"/>
                            <a:gd name="connsiteY14" fmla="*/ 4997295 h 6102531"/>
                            <a:gd name="connsiteX15" fmla="*/ 2708906 w 2708906"/>
                            <a:gd name="connsiteY15" fmla="*/ 6102531 h 6102531"/>
                            <a:gd name="connsiteX16" fmla="*/ 2708906 w 2708906"/>
                            <a:gd name="connsiteY16" fmla="*/ 6102531 h 6102531"/>
                            <a:gd name="connsiteX17" fmla="*/ 2085858 w 2708906"/>
                            <a:gd name="connsiteY17" fmla="*/ 6102531 h 6102531"/>
                            <a:gd name="connsiteX18" fmla="*/ 1381542 w 2708906"/>
                            <a:gd name="connsiteY18" fmla="*/ 6102531 h 6102531"/>
                            <a:gd name="connsiteX19" fmla="*/ 650137 w 2708906"/>
                            <a:gd name="connsiteY19" fmla="*/ 6102531 h 6102531"/>
                            <a:gd name="connsiteX20" fmla="*/ 0 w 2708906"/>
                            <a:gd name="connsiteY20" fmla="*/ 6102531 h 6102531"/>
                            <a:gd name="connsiteX21" fmla="*/ 0 w 2708906"/>
                            <a:gd name="connsiteY21" fmla="*/ 6102531 h 6102531"/>
                            <a:gd name="connsiteX22" fmla="*/ 0 w 2708906"/>
                            <a:gd name="connsiteY22" fmla="*/ 5363447 h 6102531"/>
                            <a:gd name="connsiteX23" fmla="*/ 0 w 2708906"/>
                            <a:gd name="connsiteY23" fmla="*/ 4563337 h 6102531"/>
                            <a:gd name="connsiteX24" fmla="*/ 0 w 2708906"/>
                            <a:gd name="connsiteY24" fmla="*/ 3885278 h 6102531"/>
                            <a:gd name="connsiteX25" fmla="*/ 0 w 2708906"/>
                            <a:gd name="connsiteY25" fmla="*/ 3268244 h 6102531"/>
                            <a:gd name="connsiteX26" fmla="*/ 0 w 2708906"/>
                            <a:gd name="connsiteY26" fmla="*/ 2651211 h 6102531"/>
                            <a:gd name="connsiteX27" fmla="*/ 0 w 2708906"/>
                            <a:gd name="connsiteY27" fmla="*/ 1973152 h 6102531"/>
                            <a:gd name="connsiteX28" fmla="*/ 0 w 2708906"/>
                            <a:gd name="connsiteY28" fmla="*/ 1478169 h 6102531"/>
                            <a:gd name="connsiteX29" fmla="*/ 0 w 2708906"/>
                            <a:gd name="connsiteY29" fmla="*/ 983186 h 6102531"/>
                            <a:gd name="connsiteX30" fmla="*/ 0 w 2708906"/>
                            <a:gd name="connsiteY30" fmla="*/ 0 h 610253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2708906" h="6102531" extrusionOk="0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cubicBezTo>
                                <a:pt x="297693" y="528"/>
                                <a:pt x="377353" y="-10293"/>
                                <a:pt x="704316" y="0"/>
                              </a:cubicBezTo>
                              <a:cubicBezTo>
                                <a:pt x="1031279" y="10293"/>
                                <a:pt x="1263894" y="-28612"/>
                                <a:pt x="1408631" y="0"/>
                              </a:cubicBezTo>
                              <a:cubicBezTo>
                                <a:pt x="1553368" y="28612"/>
                                <a:pt x="1932096" y="-11930"/>
                                <a:pt x="2112947" y="0"/>
                              </a:cubicBezTo>
                              <a:cubicBezTo>
                                <a:pt x="2293798" y="11930"/>
                                <a:pt x="2505885" y="-23068"/>
                                <a:pt x="2708906" y="0"/>
                              </a:cubicBezTo>
                              <a:lnTo>
                                <a:pt x="2708906" y="0"/>
                              </a:lnTo>
                              <a:cubicBezTo>
                                <a:pt x="2706029" y="176524"/>
                                <a:pt x="2688864" y="425145"/>
                                <a:pt x="2708906" y="678059"/>
                              </a:cubicBezTo>
                              <a:cubicBezTo>
                                <a:pt x="2728948" y="930973"/>
                                <a:pt x="2735941" y="1060930"/>
                                <a:pt x="2708906" y="1417143"/>
                              </a:cubicBezTo>
                              <a:cubicBezTo>
                                <a:pt x="2681871" y="1773356"/>
                                <a:pt x="2710613" y="1957880"/>
                                <a:pt x="2708906" y="2156228"/>
                              </a:cubicBezTo>
                              <a:cubicBezTo>
                                <a:pt x="2707199" y="2354577"/>
                                <a:pt x="2717163" y="2625097"/>
                                <a:pt x="2708906" y="2956337"/>
                              </a:cubicBezTo>
                              <a:cubicBezTo>
                                <a:pt x="2700649" y="3287577"/>
                                <a:pt x="2694778" y="3295239"/>
                                <a:pt x="2708906" y="3512346"/>
                              </a:cubicBezTo>
                              <a:cubicBezTo>
                                <a:pt x="2723034" y="3729453"/>
                                <a:pt x="2725951" y="3840309"/>
                                <a:pt x="2708906" y="4007329"/>
                              </a:cubicBezTo>
                              <a:cubicBezTo>
                                <a:pt x="2691861" y="4174349"/>
                                <a:pt x="2698143" y="4272268"/>
                                <a:pt x="2708906" y="4502312"/>
                              </a:cubicBezTo>
                              <a:cubicBezTo>
                                <a:pt x="2719669" y="4732356"/>
                                <a:pt x="2715876" y="4836459"/>
                                <a:pt x="2708906" y="4997295"/>
                              </a:cubicBezTo>
                              <a:cubicBezTo>
                                <a:pt x="2701936" y="5158131"/>
                                <a:pt x="2707923" y="5876694"/>
                                <a:pt x="2708906" y="6102531"/>
                              </a:cubicBezTo>
                              <a:lnTo>
                                <a:pt x="2708906" y="6102531"/>
                              </a:lnTo>
                              <a:cubicBezTo>
                                <a:pt x="2417088" y="6073909"/>
                                <a:pt x="2282183" y="6112023"/>
                                <a:pt x="2085858" y="6102531"/>
                              </a:cubicBezTo>
                              <a:cubicBezTo>
                                <a:pt x="1889533" y="6093039"/>
                                <a:pt x="1689118" y="6127596"/>
                                <a:pt x="1381542" y="6102531"/>
                              </a:cubicBezTo>
                              <a:cubicBezTo>
                                <a:pt x="1073966" y="6077466"/>
                                <a:pt x="819866" y="6110776"/>
                                <a:pt x="650137" y="6102531"/>
                              </a:cubicBezTo>
                              <a:cubicBezTo>
                                <a:pt x="480408" y="6094286"/>
                                <a:pt x="163563" y="6095618"/>
                                <a:pt x="0" y="6102531"/>
                              </a:cubicBezTo>
                              <a:lnTo>
                                <a:pt x="0" y="6102531"/>
                              </a:lnTo>
                              <a:cubicBezTo>
                                <a:pt x="21855" y="5753923"/>
                                <a:pt x="8142" y="5542466"/>
                                <a:pt x="0" y="5363447"/>
                              </a:cubicBezTo>
                              <a:cubicBezTo>
                                <a:pt x="-8142" y="5184428"/>
                                <a:pt x="-27217" y="4740217"/>
                                <a:pt x="0" y="4563337"/>
                              </a:cubicBezTo>
                              <a:cubicBezTo>
                                <a:pt x="27217" y="4386457"/>
                                <a:pt x="-16082" y="4087916"/>
                                <a:pt x="0" y="3885278"/>
                              </a:cubicBezTo>
                              <a:cubicBezTo>
                                <a:pt x="16082" y="3682640"/>
                                <a:pt x="13670" y="3414403"/>
                                <a:pt x="0" y="3268244"/>
                              </a:cubicBezTo>
                              <a:cubicBezTo>
                                <a:pt x="-13670" y="3122085"/>
                                <a:pt x="-14509" y="2933391"/>
                                <a:pt x="0" y="2651211"/>
                              </a:cubicBezTo>
                              <a:cubicBezTo>
                                <a:pt x="14509" y="2369031"/>
                                <a:pt x="13886" y="2187185"/>
                                <a:pt x="0" y="1973152"/>
                              </a:cubicBezTo>
                              <a:cubicBezTo>
                                <a:pt x="-13886" y="1759119"/>
                                <a:pt x="-10677" y="1603936"/>
                                <a:pt x="0" y="1478169"/>
                              </a:cubicBezTo>
                              <a:cubicBezTo>
                                <a:pt x="10677" y="1352402"/>
                                <a:pt x="18159" y="1136398"/>
                                <a:pt x="0" y="983186"/>
                              </a:cubicBezTo>
                              <a:cubicBezTo>
                                <a:pt x="-18159" y="829974"/>
                                <a:pt x="32301" y="197050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92A79A-CBD6-48D6-ADD3-66E8A95F5719}"/>
                </a:ext>
              </a:extLst>
            </p:cNvPr>
            <p:cNvSpPr txBox="1"/>
            <p:nvPr/>
          </p:nvSpPr>
          <p:spPr>
            <a:xfrm>
              <a:off x="6553477" y="529577"/>
              <a:ext cx="1053237" cy="30777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navbar.html</a:t>
              </a:r>
              <a:endParaRPr lang="ko-KR" alt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6DEC91-27EC-4338-B117-05067BD0FE4D}"/>
                </a:ext>
              </a:extLst>
            </p:cNvPr>
            <p:cNvSpPr txBox="1"/>
            <p:nvPr/>
          </p:nvSpPr>
          <p:spPr>
            <a:xfrm>
              <a:off x="5211333" y="537826"/>
              <a:ext cx="1188915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post_list.html</a:t>
              </a:r>
              <a:endParaRPr lang="ko-KR" alt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46950D-947A-488F-B493-9DDA43FCBF75}"/>
                </a:ext>
              </a:extLst>
            </p:cNvPr>
            <p:cNvSpPr txBox="1"/>
            <p:nvPr/>
          </p:nvSpPr>
          <p:spPr>
            <a:xfrm>
              <a:off x="8605967" y="537826"/>
              <a:ext cx="1388137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post_detail.html</a:t>
              </a:r>
              <a:endParaRPr lang="ko-KR" altLang="en-US" sz="1400" dirty="0"/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30BB0D3C-AFB8-418A-9C97-BFD628143570}"/>
                </a:ext>
              </a:extLst>
            </p:cNvPr>
            <p:cNvCxnSpPr>
              <a:stCxn id="28" idx="1"/>
              <a:endCxn id="9" idx="1"/>
            </p:cNvCxnSpPr>
            <p:nvPr/>
          </p:nvCxnSpPr>
          <p:spPr>
            <a:xfrm rot="10800000" flipV="1">
              <a:off x="5211333" y="691714"/>
              <a:ext cx="12700" cy="3112841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BD2D0A94-D282-4A90-97A0-83AC318C469B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rot="5400000">
              <a:off x="7069821" y="2134546"/>
              <a:ext cx="3012627" cy="152152"/>
            </a:xfrm>
            <a:prstGeom prst="bentConnector4">
              <a:avLst>
                <a:gd name="adj1" fmla="val 8920"/>
                <a:gd name="adj2" fmla="val 250244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BEA8153-C95D-4B32-B328-A82C82B3EAC4}"/>
                </a:ext>
              </a:extLst>
            </p:cNvPr>
            <p:cNvCxnSpPr>
              <a:stCxn id="27" idx="2"/>
            </p:cNvCxnSpPr>
            <p:nvPr/>
          </p:nvCxnSpPr>
          <p:spPr>
            <a:xfrm flipH="1">
              <a:off x="7080095" y="837354"/>
              <a:ext cx="1" cy="1341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CC251864-E8DE-4AA9-B626-839829B9C1F0}"/>
                </a:ext>
              </a:extLst>
            </p:cNvPr>
            <p:cNvCxnSpPr/>
            <p:nvPr/>
          </p:nvCxnSpPr>
          <p:spPr>
            <a:xfrm>
              <a:off x="7606714" y="704308"/>
              <a:ext cx="946326" cy="369012"/>
            </a:xfrm>
            <a:prstGeom prst="bentConnector3">
              <a:avLst>
                <a:gd name="adj1" fmla="val 80196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A09281-C09C-44A5-B3F2-CCB23D84C065}"/>
                </a:ext>
              </a:extLst>
            </p:cNvPr>
            <p:cNvSpPr txBox="1"/>
            <p:nvPr/>
          </p:nvSpPr>
          <p:spPr>
            <a:xfrm>
              <a:off x="3891744" y="6294809"/>
              <a:ext cx="1000787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footer.html</a:t>
              </a:r>
              <a:endParaRPr lang="ko-KR" altLang="en-US" sz="1400" dirty="0"/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14D8FA13-7383-4C32-AA07-5AC727799029}"/>
                </a:ext>
              </a:extLst>
            </p:cNvPr>
            <p:cNvCxnSpPr>
              <a:stCxn id="45" idx="3"/>
              <a:endCxn id="12" idx="1"/>
            </p:cNvCxnSpPr>
            <p:nvPr/>
          </p:nvCxnSpPr>
          <p:spPr>
            <a:xfrm>
              <a:off x="4892531" y="6448698"/>
              <a:ext cx="2767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72E20149-1F1D-4F85-A73F-792AE40523E0}"/>
                </a:ext>
              </a:extLst>
            </p:cNvPr>
            <p:cNvCxnSpPr>
              <a:cxnSpLocks/>
              <a:stCxn id="45" idx="2"/>
              <a:endCxn id="22" idx="2"/>
            </p:cNvCxnSpPr>
            <p:nvPr/>
          </p:nvCxnSpPr>
          <p:spPr>
            <a:xfrm rot="16200000" flipH="1">
              <a:off x="7283089" y="3711635"/>
              <a:ext cx="38115" cy="5820016"/>
            </a:xfrm>
            <a:prstGeom prst="bentConnector3">
              <a:avLst>
                <a:gd name="adj1" fmla="val 399882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634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6CE64-2325-47C4-A153-9102C4B5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01" y="-222277"/>
            <a:ext cx="9692640" cy="1325562"/>
          </a:xfrm>
        </p:spPr>
        <p:txBody>
          <a:bodyPr/>
          <a:lstStyle/>
          <a:p>
            <a:r>
              <a:rPr lang="ko-KR" altLang="en-US" dirty="0"/>
              <a:t>페이지 구성 요소 모듈화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6C0D2E-0172-4085-BF04-9922989A5AAA}"/>
              </a:ext>
            </a:extLst>
          </p:cNvPr>
          <p:cNvGrpSpPr/>
          <p:nvPr/>
        </p:nvGrpSpPr>
        <p:grpSpPr>
          <a:xfrm>
            <a:off x="3664579" y="1630897"/>
            <a:ext cx="3930951" cy="3790030"/>
            <a:chOff x="965076" y="0"/>
            <a:chExt cx="7112994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DF47AE-9FDD-4389-9A41-0CDC5E24D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4581"/>
            <a:stretch/>
          </p:blipFill>
          <p:spPr>
            <a:xfrm>
              <a:off x="965076" y="0"/>
              <a:ext cx="6713195" cy="6858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09BCA5C-2506-4F65-B0BC-6D449CA31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6104"/>
            <a:stretch/>
          </p:blipFill>
          <p:spPr>
            <a:xfrm>
              <a:off x="7678271" y="0"/>
              <a:ext cx="399799" cy="6858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DABFD8-C2E4-47C7-9765-4D3011B6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797" b="90915"/>
            <a:stretch/>
          </p:blipFill>
          <p:spPr>
            <a:xfrm>
              <a:off x="3747246" y="0"/>
              <a:ext cx="4330824" cy="623047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8A43AE8-33D2-4D30-A4E8-25A4966E03E0}"/>
              </a:ext>
            </a:extLst>
          </p:cNvPr>
          <p:cNvGrpSpPr/>
          <p:nvPr/>
        </p:nvGrpSpPr>
        <p:grpSpPr>
          <a:xfrm>
            <a:off x="6504574" y="3429000"/>
            <a:ext cx="4774304" cy="3050389"/>
            <a:chOff x="285750" y="984780"/>
            <a:chExt cx="8569685" cy="547532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BAA8140-9DE8-41A0-8C71-B0631FDB6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897" b="38641"/>
            <a:stretch/>
          </p:blipFill>
          <p:spPr>
            <a:xfrm>
              <a:off x="342900" y="990600"/>
              <a:ext cx="8066214" cy="299236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CD7741E-57F2-49DA-B4A6-E6DE6AC74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7186" r="30094" b="1"/>
            <a:stretch/>
          </p:blipFill>
          <p:spPr>
            <a:xfrm>
              <a:off x="285750" y="3924702"/>
              <a:ext cx="8123365" cy="253540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DC3D752-4375-4388-A4A3-21582A7E3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5097" t="37667"/>
            <a:stretch/>
          </p:blipFill>
          <p:spPr>
            <a:xfrm>
              <a:off x="8285688" y="3467738"/>
              <a:ext cx="569747" cy="2992369"/>
            </a:xfrm>
            <a:prstGeom prst="rect">
              <a:avLst/>
            </a:prstGeom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CFEAA9D5-0095-4E2E-8435-67B5924DE07A}"/>
                </a:ext>
              </a:extLst>
            </p:cNvPr>
            <p:cNvGrpSpPr/>
            <p:nvPr/>
          </p:nvGrpSpPr>
          <p:grpSpPr>
            <a:xfrm>
              <a:off x="3448224" y="984780"/>
              <a:ext cx="5354803" cy="3078944"/>
              <a:chOff x="4093938" y="1740823"/>
              <a:chExt cx="5354803" cy="3078944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72BFFAC-341E-4D85-A34E-9FE27B581D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7121" b="38641"/>
              <a:stretch/>
            </p:blipFill>
            <p:spPr>
              <a:xfrm>
                <a:off x="9117439" y="1827398"/>
                <a:ext cx="331302" cy="2992369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1082FEC7-B847-4F88-99FC-3075221D7F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3462" b="87210"/>
              <a:stretch/>
            </p:blipFill>
            <p:spPr>
              <a:xfrm>
                <a:off x="4093938" y="1740823"/>
                <a:ext cx="5354803" cy="623770"/>
              </a:xfrm>
              <a:prstGeom prst="rect">
                <a:avLst/>
              </a:prstGeom>
            </p:spPr>
          </p:pic>
        </p:grp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ACA2F5-B635-4895-B938-8696AC2032BE}"/>
              </a:ext>
            </a:extLst>
          </p:cNvPr>
          <p:cNvSpPr/>
          <p:nvPr/>
        </p:nvSpPr>
        <p:spPr>
          <a:xfrm>
            <a:off x="855272" y="2058803"/>
            <a:ext cx="2560413" cy="4510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/>
              <a:t>base.html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C0FE9E-2EE3-46F4-A156-EDCE05CFE853}"/>
              </a:ext>
            </a:extLst>
          </p:cNvPr>
          <p:cNvSpPr/>
          <p:nvPr/>
        </p:nvSpPr>
        <p:spPr>
          <a:xfrm>
            <a:off x="959513" y="2485149"/>
            <a:ext cx="1839785" cy="40222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/>
              <a:t>post_list.html</a:t>
            </a:r>
            <a:endParaRPr lang="ko-KR" altLang="en-US" dirty="0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CD9239E-E2BF-4ABC-AAF9-DE99B854DDA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565139" y="2829960"/>
            <a:ext cx="4939435" cy="2943173"/>
          </a:xfrm>
          <a:prstGeom prst="bentConnector3">
            <a:avLst>
              <a:gd name="adj1" fmla="val 369"/>
            </a:avLst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C647B26A-C838-4763-A49E-327B6E829464}"/>
              </a:ext>
            </a:extLst>
          </p:cNvPr>
          <p:cNvCxnSpPr>
            <a:cxnSpLocks/>
          </p:cNvCxnSpPr>
          <p:nvPr/>
        </p:nvCxnSpPr>
        <p:spPr>
          <a:xfrm flipV="1">
            <a:off x="2008314" y="1723553"/>
            <a:ext cx="1717466" cy="537203"/>
          </a:xfrm>
          <a:prstGeom prst="bentConnector3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8A9F728-6ABD-4621-8934-C00C5502FFCD}"/>
              </a:ext>
            </a:extLst>
          </p:cNvPr>
          <p:cNvSpPr txBox="1"/>
          <p:nvPr/>
        </p:nvSpPr>
        <p:spPr>
          <a:xfrm>
            <a:off x="8160839" y="2864531"/>
            <a:ext cx="217239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{% extends </a:t>
            </a:r>
            <a:r>
              <a:rPr lang="ko-KR" altLang="en-US" sz="1200" b="1" dirty="0"/>
              <a:t>파일명 </a:t>
            </a:r>
            <a:r>
              <a:rPr lang="en-US" altLang="ko-KR" sz="1200" b="1" dirty="0"/>
              <a:t>%}</a:t>
            </a:r>
          </a:p>
          <a:p>
            <a:r>
              <a:rPr lang="ko-KR" altLang="en-US" sz="1200" dirty="0"/>
              <a:t>바탕이 될 템플릿 파일을 지정</a:t>
            </a: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06C7733-63F2-4EA4-B095-82BFF5B1C349}"/>
              </a:ext>
            </a:extLst>
          </p:cNvPr>
          <p:cNvCxnSpPr>
            <a:cxnSpLocks/>
            <a:stCxn id="58" idx="2"/>
          </p:cNvCxnSpPr>
          <p:nvPr/>
        </p:nvCxnSpPr>
        <p:spPr>
          <a:xfrm rot="5400000">
            <a:off x="8765550" y="3490440"/>
            <a:ext cx="645729" cy="317240"/>
          </a:xfrm>
          <a:prstGeom prst="bentConnector3">
            <a:avLst>
              <a:gd name="adj1" fmla="val 99661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5D76A4D-03FA-4E14-AAE5-48D48CA0633C}"/>
              </a:ext>
            </a:extLst>
          </p:cNvPr>
          <p:cNvSpPr txBox="1"/>
          <p:nvPr/>
        </p:nvSpPr>
        <p:spPr>
          <a:xfrm>
            <a:off x="7700927" y="1484479"/>
            <a:ext cx="378167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{% block </a:t>
            </a:r>
            <a:r>
              <a:rPr lang="ko-KR" altLang="en-US" sz="1400" b="1" dirty="0"/>
              <a:t>블록 이름 </a:t>
            </a:r>
            <a:r>
              <a:rPr lang="en-US" altLang="ko-KR" sz="1400" b="1" dirty="0"/>
              <a:t>%}</a:t>
            </a:r>
          </a:p>
          <a:p>
            <a:r>
              <a:rPr lang="en-US" altLang="ko-KR" sz="1400" dirty="0"/>
              <a:t>base.html</a:t>
            </a:r>
            <a:r>
              <a:rPr lang="ko-KR" altLang="en-US" sz="1400" dirty="0"/>
              <a:t>을 바탕으로 활용할 </a:t>
            </a:r>
            <a:r>
              <a:rPr lang="en-US" altLang="ko-KR" sz="1400" dirty="0"/>
              <a:t>html </a:t>
            </a:r>
            <a:r>
              <a:rPr lang="ko-KR" altLang="en-US" sz="1400" dirty="0"/>
              <a:t>템플릿에서 </a:t>
            </a:r>
            <a:endParaRPr lang="en-US" altLang="ko-KR" sz="1400" dirty="0"/>
          </a:p>
          <a:p>
            <a:r>
              <a:rPr lang="ko-KR" altLang="en-US" sz="1400" dirty="0"/>
              <a:t>이 부분을 정의해서 채워 넣을 수 있음</a:t>
            </a:r>
            <a:endParaRPr lang="en-US" altLang="ko-KR" sz="1400" dirty="0"/>
          </a:p>
          <a:p>
            <a:r>
              <a:rPr lang="en-US" altLang="ko-KR" sz="1400" b="1" dirty="0"/>
              <a:t>{% </a:t>
            </a:r>
            <a:r>
              <a:rPr lang="en-US" altLang="ko-KR" sz="1400" b="1" dirty="0" err="1"/>
              <a:t>endblock</a:t>
            </a:r>
            <a:r>
              <a:rPr lang="en-US" altLang="ko-KR" sz="1400" b="1" dirty="0"/>
              <a:t> %}</a:t>
            </a:r>
            <a:endParaRPr lang="ko-KR" altLang="en-US" sz="1400" b="1" dirty="0"/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1F77AA4F-2813-419D-BAD9-94D161AB0240}"/>
              </a:ext>
            </a:extLst>
          </p:cNvPr>
          <p:cNvCxnSpPr>
            <a:cxnSpLocks/>
            <a:stCxn id="62" idx="1"/>
          </p:cNvCxnSpPr>
          <p:nvPr/>
        </p:nvCxnSpPr>
        <p:spPr>
          <a:xfrm rot="10800000" flipV="1">
            <a:off x="5624003" y="1961532"/>
            <a:ext cx="2076925" cy="1814979"/>
          </a:xfrm>
          <a:prstGeom prst="bentConnector3">
            <a:avLst>
              <a:gd name="adj1" fmla="val 100118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DAF8CF7-02F4-481F-8B22-518F04FEC015}"/>
              </a:ext>
            </a:extLst>
          </p:cNvPr>
          <p:cNvSpPr txBox="1"/>
          <p:nvPr/>
        </p:nvSpPr>
        <p:spPr>
          <a:xfrm>
            <a:off x="855272" y="1261565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block</a:t>
            </a:r>
            <a:r>
              <a:rPr lang="ko-KR" altLang="en-US" b="1" dirty="0">
                <a:latin typeface="+mn-ea"/>
              </a:rPr>
              <a:t>과 </a:t>
            </a:r>
            <a:r>
              <a:rPr lang="en-US" altLang="ko-KR" b="1" dirty="0">
                <a:latin typeface="+mn-ea"/>
              </a:rPr>
              <a:t>extends</a:t>
            </a:r>
          </a:p>
        </p:txBody>
      </p:sp>
    </p:spTree>
    <p:extLst>
      <p:ext uri="{BB962C8B-B14F-4D97-AF65-F5344CB8AC3E}">
        <p14:creationId xmlns:p14="http://schemas.microsoft.com/office/powerpoint/2010/main" val="2366351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D3F5A70-94F7-40E2-B66E-A7306C47553F}"/>
              </a:ext>
            </a:extLst>
          </p:cNvPr>
          <p:cNvGrpSpPr/>
          <p:nvPr/>
        </p:nvGrpSpPr>
        <p:grpSpPr>
          <a:xfrm>
            <a:off x="3788156" y="3002147"/>
            <a:ext cx="3143109" cy="3110305"/>
            <a:chOff x="4011968" y="2296899"/>
            <a:chExt cx="4141024" cy="409780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03822-CCF4-4858-8715-EC9F5E07ECB1}"/>
                </a:ext>
              </a:extLst>
            </p:cNvPr>
            <p:cNvGrpSpPr/>
            <p:nvPr/>
          </p:nvGrpSpPr>
          <p:grpSpPr>
            <a:xfrm>
              <a:off x="4049941" y="2296899"/>
              <a:ext cx="4060778" cy="3467021"/>
              <a:chOff x="3263521" y="1696753"/>
              <a:chExt cx="4060778" cy="346702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B20EB819-FAD7-4254-B11E-ADCCCFBBC6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4426"/>
              <a:stretch/>
            </p:blipFill>
            <p:spPr>
              <a:xfrm>
                <a:off x="3263521" y="1696779"/>
                <a:ext cx="3908378" cy="346444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62BB966-A3D3-42C4-AEF8-6A32CE4E02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223"/>
              <a:stretch/>
            </p:blipFill>
            <p:spPr>
              <a:xfrm>
                <a:off x="7171899" y="1699333"/>
                <a:ext cx="152400" cy="3464441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1DB985EA-1FA9-4CB0-A404-84876EFB78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5626" b="86015"/>
              <a:stretch/>
            </p:blipFill>
            <p:spPr>
              <a:xfrm>
                <a:off x="3518612" y="1696753"/>
                <a:ext cx="3805451" cy="484504"/>
              </a:xfrm>
              <a:prstGeom prst="rect">
                <a:avLst/>
              </a:prstGeom>
            </p:spPr>
          </p:pic>
        </p:grp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1932DCD-CB00-4364-B001-D66F7ABF2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758" t="34296"/>
            <a:stretch/>
          </p:blipFill>
          <p:spPr>
            <a:xfrm>
              <a:off x="7091820" y="5009002"/>
              <a:ext cx="1061172" cy="138570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FADC9F9-670A-411C-A9BD-C58618986B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883" r="58327"/>
            <a:stretch/>
          </p:blipFill>
          <p:spPr>
            <a:xfrm>
              <a:off x="4011968" y="5525483"/>
              <a:ext cx="3674961" cy="862871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306CE64-2325-47C4-A153-9102C4B5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6360"/>
            <a:ext cx="9692640" cy="1325562"/>
          </a:xfrm>
        </p:spPr>
        <p:txBody>
          <a:bodyPr/>
          <a:lstStyle/>
          <a:p>
            <a:r>
              <a:rPr lang="ko-KR" altLang="en-US" dirty="0"/>
              <a:t>페이지 구성 요소 모듈화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ACA2F5-B635-4895-B938-8696AC2032BE}"/>
              </a:ext>
            </a:extLst>
          </p:cNvPr>
          <p:cNvSpPr/>
          <p:nvPr/>
        </p:nvSpPr>
        <p:spPr>
          <a:xfrm>
            <a:off x="855272" y="2621726"/>
            <a:ext cx="2560413" cy="3871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/>
              <a:t>base.html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FC0FE9E-2EE3-46F4-A156-EDCE05CFE853}"/>
              </a:ext>
            </a:extLst>
          </p:cNvPr>
          <p:cNvSpPr/>
          <p:nvPr/>
        </p:nvSpPr>
        <p:spPr>
          <a:xfrm>
            <a:off x="959513" y="3513686"/>
            <a:ext cx="1839785" cy="2382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/>
              <a:t>post_list.html</a:t>
            </a:r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DAF8CF7-02F4-481F-8B22-518F04FEC015}"/>
              </a:ext>
            </a:extLst>
          </p:cNvPr>
          <p:cNvSpPr txBox="1"/>
          <p:nvPr/>
        </p:nvSpPr>
        <p:spPr>
          <a:xfrm>
            <a:off x="855272" y="126156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include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6A349E-E5C8-447B-8FB3-3A55E1A6AC72}"/>
              </a:ext>
            </a:extLst>
          </p:cNvPr>
          <p:cNvSpPr/>
          <p:nvPr/>
        </p:nvSpPr>
        <p:spPr>
          <a:xfrm>
            <a:off x="959513" y="3049006"/>
            <a:ext cx="1839785" cy="4029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/>
              <a:t>navbar.html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7F3E2B-9974-4E39-B955-B7322CE3DCE8}"/>
              </a:ext>
            </a:extLst>
          </p:cNvPr>
          <p:cNvSpPr txBox="1"/>
          <p:nvPr/>
        </p:nvSpPr>
        <p:spPr>
          <a:xfrm>
            <a:off x="838200" y="1692605"/>
            <a:ext cx="10515600" cy="4626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포함하고 싶은 템플릿</a:t>
            </a:r>
            <a:r>
              <a:rPr lang="en-US" altLang="ko-KR" dirty="0"/>
              <a:t>(html) </a:t>
            </a:r>
            <a:r>
              <a:rPr lang="ko-KR" altLang="en-US" dirty="0"/>
              <a:t>정의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C06FC9-B97F-4D7E-B9DE-B2484C83F744}"/>
              </a:ext>
            </a:extLst>
          </p:cNvPr>
          <p:cNvSpPr/>
          <p:nvPr/>
        </p:nvSpPr>
        <p:spPr>
          <a:xfrm>
            <a:off x="959513" y="5937606"/>
            <a:ext cx="1839785" cy="40297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/>
              <a:t>footer.html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2825C32-09D1-4C26-9C20-40881C972979}"/>
              </a:ext>
            </a:extLst>
          </p:cNvPr>
          <p:cNvCxnSpPr>
            <a:stCxn id="23" idx="3"/>
          </p:cNvCxnSpPr>
          <p:nvPr/>
        </p:nvCxnSpPr>
        <p:spPr>
          <a:xfrm>
            <a:off x="2799298" y="3250492"/>
            <a:ext cx="1149218" cy="1028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C05A3C5-8B5B-4262-9DBC-38F2BC53A4C4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2799298" y="5586566"/>
            <a:ext cx="1211298" cy="552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5B68B4-4411-48BC-A0FA-E3C6D7BDE2AF}"/>
              </a:ext>
            </a:extLst>
          </p:cNvPr>
          <p:cNvGrpSpPr/>
          <p:nvPr/>
        </p:nvGrpSpPr>
        <p:grpSpPr>
          <a:xfrm>
            <a:off x="7648461" y="3761357"/>
            <a:ext cx="3791162" cy="2472741"/>
            <a:chOff x="6288123" y="3508959"/>
            <a:chExt cx="3791162" cy="247274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5AAE982-67CF-4E0E-97D2-B847C3805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5926"/>
            <a:stretch/>
          </p:blipFill>
          <p:spPr>
            <a:xfrm>
              <a:off x="6288123" y="3513686"/>
              <a:ext cx="3587552" cy="246801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D827D-D919-477F-B3E7-E79574EB5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371"/>
            <a:stretch/>
          </p:blipFill>
          <p:spPr>
            <a:xfrm>
              <a:off x="9875674" y="3513686"/>
              <a:ext cx="203199" cy="246801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1E19C70-E4F8-4D0E-98F5-5EA0F8978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546" b="86707"/>
            <a:stretch/>
          </p:blipFill>
          <p:spPr>
            <a:xfrm>
              <a:off x="7646253" y="3508959"/>
              <a:ext cx="2433032" cy="328064"/>
            </a:xfrm>
            <a:prstGeom prst="rect">
              <a:avLst/>
            </a:prstGeom>
          </p:spPr>
        </p:pic>
      </p:grp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2A380F6-3BCD-45D0-9860-1CE360130D8C}"/>
              </a:ext>
            </a:extLst>
          </p:cNvPr>
          <p:cNvCxnSpPr>
            <a:cxnSpLocks/>
          </p:cNvCxnSpPr>
          <p:nvPr/>
        </p:nvCxnSpPr>
        <p:spPr>
          <a:xfrm flipV="1">
            <a:off x="6469249" y="5034040"/>
            <a:ext cx="1211298" cy="5525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44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939DD-93D4-4D0B-AC45-AF1DB0A8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도전과제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FDF133-A482-48F0-9032-D7568D17C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Hook </a:t>
            </a:r>
            <a:r>
              <a:rPr lang="ko-KR" altLang="en-US" dirty="0"/>
              <a:t>메시지 만들기</a:t>
            </a:r>
            <a:endParaRPr lang="en-US" altLang="ko-KR" dirty="0"/>
          </a:p>
          <a:p>
            <a:pPr lvl="1"/>
            <a:r>
              <a:rPr lang="ko-KR" altLang="en-US" dirty="0"/>
              <a:t>블로그 목록에는 </a:t>
            </a:r>
            <a:r>
              <a:rPr lang="en-US" altLang="ko-KR" dirty="0"/>
              <a:t>content </a:t>
            </a:r>
            <a:r>
              <a:rPr lang="ko-KR" altLang="en-US" dirty="0"/>
              <a:t>대신 작성시 입력한 요약 메시지</a:t>
            </a:r>
            <a:r>
              <a:rPr lang="en-US" altLang="ko-KR" dirty="0"/>
              <a:t>(hook)</a:t>
            </a:r>
            <a:r>
              <a:rPr lang="ko-KR" altLang="en-US" dirty="0"/>
              <a:t>이 표현되게 만들고</a:t>
            </a:r>
            <a:endParaRPr lang="en-US" altLang="ko-KR" dirty="0"/>
          </a:p>
          <a:p>
            <a:pPr lvl="1"/>
            <a:r>
              <a:rPr lang="ko-KR" altLang="en-US" dirty="0"/>
              <a:t>블로그 상세보기에 들어가야 </a:t>
            </a:r>
            <a:r>
              <a:rPr lang="en-US" altLang="ko-KR" dirty="0"/>
              <a:t>content</a:t>
            </a:r>
            <a:r>
              <a:rPr lang="ko-KR" altLang="en-US" dirty="0"/>
              <a:t>가 보이게 만들어봅시다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페이지 수정하기</a:t>
            </a:r>
            <a:endParaRPr lang="en-US" altLang="ko-KR" dirty="0"/>
          </a:p>
          <a:p>
            <a:pPr lvl="1"/>
            <a:r>
              <a:rPr lang="ko-KR" altLang="en-US" dirty="0"/>
              <a:t>현재 템플릿에는 </a:t>
            </a:r>
            <a:r>
              <a:rPr lang="en-US" altLang="ko-KR" dirty="0"/>
              <a:t>landing</a:t>
            </a:r>
            <a:r>
              <a:rPr lang="ko-KR" altLang="en-US" dirty="0"/>
              <a:t>으로 가는 링크</a:t>
            </a:r>
            <a:r>
              <a:rPr lang="en-US" altLang="ko-KR" dirty="0"/>
              <a:t>, </a:t>
            </a:r>
            <a:r>
              <a:rPr lang="en-US" altLang="ko-KR" dirty="0" err="1"/>
              <a:t>about_me</a:t>
            </a:r>
            <a:r>
              <a:rPr lang="ko-KR" altLang="en-US" dirty="0"/>
              <a:t>로 가는 링크</a:t>
            </a:r>
            <a:r>
              <a:rPr lang="en-US" altLang="ko-KR" dirty="0"/>
              <a:t>, </a:t>
            </a:r>
            <a:r>
              <a:rPr lang="ko-KR" altLang="en-US" dirty="0"/>
              <a:t>각각의 페이지에 대한 개선된 템플릿이 포함되어 있지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06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A719E9-8247-436A-A08E-47090DB7C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시작하기 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92C3B-C772-4F93-A24A-14F78B0D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실습환경 재구성</a:t>
            </a:r>
            <a:endParaRPr lang="en-US" altLang="ko-KR" dirty="0"/>
          </a:p>
          <a:p>
            <a:r>
              <a:rPr lang="en-US" altLang="ko-KR" dirty="0" err="1"/>
              <a:t>Venv</a:t>
            </a:r>
            <a:r>
              <a:rPr lang="en-US" altLang="ko-KR" dirty="0"/>
              <a:t> </a:t>
            </a:r>
            <a:r>
              <a:rPr lang="ko-KR" altLang="en-US" dirty="0"/>
              <a:t>기억나시나요</a:t>
            </a:r>
            <a:endParaRPr lang="en-US" altLang="ko-KR" dirty="0"/>
          </a:p>
          <a:p>
            <a:r>
              <a:rPr lang="en-US" altLang="ko-KR" dirty="0" err="1"/>
              <a:t>Pycharm+cmder</a:t>
            </a:r>
            <a:r>
              <a:rPr lang="ko-KR" altLang="en-US" dirty="0"/>
              <a:t>띄우고 필요하다면 자신의 프로젝트 </a:t>
            </a:r>
            <a:r>
              <a:rPr lang="en-US" altLang="ko-KR" dirty="0"/>
              <a:t>clone(</a:t>
            </a:r>
            <a:r>
              <a:rPr lang="ko-KR" altLang="en-US" dirty="0"/>
              <a:t>지난 장 참조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6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9AD8D-13CB-434E-84F6-5188DA6D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템플릿에 부트스트랩 적용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7F132-F4EB-4DD0-ACF0-3E28B9BFD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..</a:t>
            </a:r>
            <a:r>
              <a:rPr lang="ko-KR" altLang="en-US" dirty="0"/>
              <a:t>된 결과를 반영해봅시다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eCampus</a:t>
            </a:r>
            <a:r>
              <a:rPr lang="ko-KR" altLang="en-US" dirty="0"/>
              <a:t>의 </a:t>
            </a:r>
            <a:r>
              <a:rPr lang="en-US" altLang="ko-KR" dirty="0"/>
              <a:t>blog.zip</a:t>
            </a:r>
            <a:r>
              <a:rPr lang="ko-KR" altLang="en-US" dirty="0"/>
              <a:t>의 내용물을 </a:t>
            </a:r>
            <a:r>
              <a:rPr lang="en-US" altLang="ko-KR" dirty="0"/>
              <a:t>blog </a:t>
            </a:r>
            <a:r>
              <a:rPr lang="ko-KR" altLang="en-US" dirty="0"/>
              <a:t>앱 내에 붙여넣기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A69E11-B5C0-4F66-9903-2EBDCE14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74" y="3429000"/>
            <a:ext cx="323895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6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666D3-5D28-498D-92D6-C7AA78E6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파일 관리하기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7A859-36D5-43B3-B6D3-6B98D134F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세대 웹서버 </a:t>
            </a:r>
            <a:r>
              <a:rPr lang="en-US" altLang="ko-KR" dirty="0"/>
              <a:t>= </a:t>
            </a:r>
            <a:r>
              <a:rPr lang="ko-KR" altLang="en-US" dirty="0"/>
              <a:t>파일 경로와 웹 </a:t>
            </a:r>
            <a:r>
              <a:rPr lang="en-US" altLang="ko-KR" dirty="0"/>
              <a:t>URL</a:t>
            </a:r>
            <a:r>
              <a:rPr lang="ko-KR" altLang="en-US" dirty="0"/>
              <a:t>이 일치</a:t>
            </a:r>
            <a:endParaRPr lang="en-US" altLang="ko-KR" dirty="0"/>
          </a:p>
          <a:p>
            <a:pPr lvl="1"/>
            <a:r>
              <a:rPr lang="ko-KR" altLang="en-US" dirty="0"/>
              <a:t>현재 파일의 위치가 </a:t>
            </a:r>
            <a:r>
              <a:rPr lang="en-US" altLang="ko-KR" dirty="0" err="1"/>
              <a:t>cloud_test</a:t>
            </a:r>
            <a:r>
              <a:rPr lang="ko-KR" altLang="en-US" dirty="0"/>
              <a:t>라면 </a:t>
            </a:r>
            <a:r>
              <a:rPr lang="en-US" altLang="ko-KR" dirty="0"/>
              <a:t>/</a:t>
            </a:r>
            <a:r>
              <a:rPr lang="en-US" altLang="ko-KR" dirty="0" err="1"/>
              <a:t>cloud_test</a:t>
            </a:r>
            <a:r>
              <a:rPr lang="en-US" altLang="ko-KR" dirty="0"/>
              <a:t>/template/</a:t>
            </a:r>
            <a:r>
              <a:rPr lang="ko-KR" altLang="en-US" dirty="0"/>
              <a:t>에 있는 파일은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8C863-A581-4918-8211-D2F139C0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83" y="2941856"/>
            <a:ext cx="348663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2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98CB5-07EE-4255-BD3C-56EE35D2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파일 관리하기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69FC8-76CA-4F37-95DC-E046B573F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Setting.py </a:t>
            </a:r>
            <a:r>
              <a:rPr lang="ko-KR" altLang="en-US" dirty="0"/>
              <a:t>에서 </a:t>
            </a:r>
            <a:r>
              <a:rPr lang="en-US" altLang="ko-KR" dirty="0" err="1"/>
              <a:t>Static_URL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ko-KR" altLang="en-US" dirty="0"/>
              <a:t>기본값 </a:t>
            </a:r>
            <a:r>
              <a:rPr lang="en-US" altLang="ko-KR" dirty="0"/>
              <a:t>/static/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앱 안의 </a:t>
            </a:r>
            <a:r>
              <a:rPr lang="en-US" altLang="ko-KR" dirty="0"/>
              <a:t>static </a:t>
            </a:r>
            <a:r>
              <a:rPr lang="ko-KR" altLang="en-US" dirty="0" err="1"/>
              <a:t>디랙토리가</a:t>
            </a:r>
            <a:r>
              <a:rPr lang="ko-KR" altLang="en-US" dirty="0"/>
              <a:t> 앱의 정적 파일을 저장하는 위치가 됨</a:t>
            </a:r>
            <a:endParaRPr lang="en-US" altLang="ko-KR" dirty="0"/>
          </a:p>
          <a:p>
            <a:pPr lvl="1"/>
            <a:r>
              <a:rPr lang="en-US" altLang="ko-KR" dirty="0"/>
              <a:t>{% static</a:t>
            </a:r>
            <a:r>
              <a:rPr lang="ko-KR" altLang="en-US" dirty="0"/>
              <a:t> 키워드로 접근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5C5985-8653-473B-9F13-62576173F0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94" y="5025579"/>
            <a:ext cx="2984500" cy="1832421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CB57FF-86B8-4361-96D5-7AC92D60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278" y="1971037"/>
            <a:ext cx="5430008" cy="17623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A3C8A-8B36-4F58-B34B-F335CE38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604" y="4407475"/>
            <a:ext cx="4490607" cy="25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87E81-E81B-4148-B7FA-E76697FA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 파일로 이미지 업로드하기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17DDC8-5009-41D9-A73E-97545969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디렉토리에 </a:t>
            </a:r>
            <a:r>
              <a:rPr lang="en-US" altLang="ko-KR" dirty="0"/>
              <a:t>images </a:t>
            </a:r>
            <a:r>
              <a:rPr lang="ko-KR" altLang="en-US" dirty="0"/>
              <a:t>디렉토리 생성 후 아무 이미지나 추가</a:t>
            </a:r>
            <a:endParaRPr lang="en-US" altLang="ko-KR" dirty="0"/>
          </a:p>
          <a:p>
            <a:r>
              <a:rPr lang="ko-KR" altLang="en-US" dirty="0"/>
              <a:t>이 이미지에 접근하기 위한 템플릿 코드는</a:t>
            </a:r>
            <a:r>
              <a:rPr lang="en-US" altLang="ko-KR" dirty="0"/>
              <a:t>?</a:t>
            </a:r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875CE7-B368-49AD-A0E9-9F49D9DA6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632" y="2290544"/>
            <a:ext cx="2762636" cy="3134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A78519-CFF3-4CA0-97E9-3B0DD1C1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2" y="2724091"/>
            <a:ext cx="6091560" cy="3537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9C1C54-EF6D-484A-B1D2-A4E4BED0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114" y="3429000"/>
            <a:ext cx="4192255" cy="34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2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DF791-2225-4274-B216-43FBB8BC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파일 관리하기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4A5A1-3B39-4EC8-84FD-AE34079F7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사용자가 업로드하는 이미지 등은 어떻게 관리할까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일반 이미지는 </a:t>
            </a:r>
            <a:r>
              <a:rPr lang="en-US" altLang="ko-KR" dirty="0" err="1"/>
              <a:t>Static_URL</a:t>
            </a:r>
            <a:r>
              <a:rPr lang="ko-KR" altLang="en-US" dirty="0"/>
              <a:t> 아래에 저장해도 되지만</a:t>
            </a:r>
            <a:endParaRPr lang="en-US" altLang="ko-KR" dirty="0"/>
          </a:p>
          <a:p>
            <a:pPr lvl="1"/>
            <a:r>
              <a:rPr lang="en-US" altLang="ko-KR" dirty="0" err="1"/>
              <a:t>models.ImageField</a:t>
            </a:r>
            <a:r>
              <a:rPr lang="ko-KR" altLang="en-US" dirty="0"/>
              <a:t>를 통해 업로드 위치를 지정 </a:t>
            </a:r>
            <a:r>
              <a:rPr lang="en-US" altLang="ko-KR" dirty="0"/>
              <a:t>(</a:t>
            </a:r>
            <a:r>
              <a:rPr lang="en-US" altLang="ko-KR" dirty="0" err="1"/>
              <a:t>MEDIA_URL+upload_to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E74128-7A08-482F-8FE1-234B6D4BB1D5}"/>
              </a:ext>
            </a:extLst>
          </p:cNvPr>
          <p:cNvSpPr txBox="1"/>
          <p:nvPr/>
        </p:nvSpPr>
        <p:spPr>
          <a:xfrm>
            <a:off x="1028936" y="2748531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업로드한 파일이 저장될 폴더 지정하기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DF1852C-8848-498A-9C1B-5B3294A3AAD4}"/>
              </a:ext>
            </a:extLst>
          </p:cNvPr>
          <p:cNvGrpSpPr/>
          <p:nvPr/>
        </p:nvGrpSpPr>
        <p:grpSpPr>
          <a:xfrm>
            <a:off x="1028936" y="3117863"/>
            <a:ext cx="3552152" cy="2292337"/>
            <a:chOff x="257175" y="1295400"/>
            <a:chExt cx="6612355" cy="426720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2D0E9EF-5ED9-4956-B120-07943F081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5741"/>
            <a:stretch/>
          </p:blipFill>
          <p:spPr>
            <a:xfrm>
              <a:off x="257175" y="1295400"/>
              <a:ext cx="6336130" cy="42672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260FE77-F8B4-4710-ADCB-78216899B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635"/>
            <a:stretch/>
          </p:blipFill>
          <p:spPr>
            <a:xfrm>
              <a:off x="6593305" y="1295400"/>
              <a:ext cx="276225" cy="42672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47E92B7-43AE-4506-A19C-5C2286944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097" b="84774"/>
            <a:stretch/>
          </p:blipFill>
          <p:spPr>
            <a:xfrm>
              <a:off x="2209800" y="1295400"/>
              <a:ext cx="4659730" cy="649705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9CFBEA18-FBED-4680-BF22-B9C214942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037" y="3060713"/>
            <a:ext cx="5324475" cy="27794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F4CBBD7-8903-4243-8A70-59340919032A}"/>
              </a:ext>
            </a:extLst>
          </p:cNvPr>
          <p:cNvSpPr txBox="1"/>
          <p:nvPr/>
        </p:nvSpPr>
        <p:spPr>
          <a:xfrm>
            <a:off x="5630037" y="2748531"/>
            <a:ext cx="456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이미지 파일을 저장할 수 있는 </a:t>
            </a:r>
            <a:r>
              <a:rPr lang="en-US" altLang="ko-KR" b="1" dirty="0" err="1">
                <a:latin typeface="+mn-ea"/>
              </a:rPr>
              <a:t>ImageField</a:t>
            </a:r>
            <a:endParaRPr lang="ko-KR" altLang="en-US" b="1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E063DF-325B-4887-B332-63358A80137B}"/>
              </a:ext>
            </a:extLst>
          </p:cNvPr>
          <p:cNvSpPr txBox="1"/>
          <p:nvPr/>
        </p:nvSpPr>
        <p:spPr>
          <a:xfrm>
            <a:off x="8708764" y="3526168"/>
            <a:ext cx="338208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Settings.py</a:t>
            </a:r>
            <a:r>
              <a:rPr lang="ko-KR" altLang="en-US" sz="1200" dirty="0"/>
              <a:t>에서 설정한 </a:t>
            </a:r>
            <a:r>
              <a:rPr lang="en-US" altLang="ko-KR" sz="1200" dirty="0"/>
              <a:t>_media </a:t>
            </a:r>
            <a:r>
              <a:rPr lang="ko-KR" altLang="en-US" sz="1200" dirty="0"/>
              <a:t>폴더 아래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blog/images/ </a:t>
            </a:r>
            <a:r>
              <a:rPr lang="ko-KR" altLang="en-US" sz="1200" dirty="0"/>
              <a:t>폴더 아래</a:t>
            </a:r>
            <a:r>
              <a:rPr lang="en-US" altLang="ko-KR" sz="1200" dirty="0"/>
              <a:t>, </a:t>
            </a:r>
            <a:r>
              <a:rPr lang="ko-KR" altLang="en-US" sz="1200" dirty="0"/>
              <a:t>연도</a:t>
            </a:r>
            <a:r>
              <a:rPr lang="en-US" altLang="ko-KR" sz="1200" dirty="0"/>
              <a:t>, </a:t>
            </a:r>
            <a:r>
              <a:rPr lang="ko-KR" altLang="en-US" sz="1200" dirty="0"/>
              <a:t>월</a:t>
            </a:r>
            <a:r>
              <a:rPr lang="en-US" altLang="ko-KR" sz="1200" dirty="0"/>
              <a:t>, </a:t>
            </a:r>
            <a:r>
              <a:rPr lang="ko-KR" altLang="en-US" sz="1200" dirty="0"/>
              <a:t>일 순서로 저장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한 폴더에 너무 많은 파일을 저장하면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서버에서 파일을 찾을 때 많은 부담을 주게 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2AB586-1D87-4C70-B52C-6604ABC5C263}"/>
              </a:ext>
            </a:extLst>
          </p:cNvPr>
          <p:cNvSpPr txBox="1"/>
          <p:nvPr/>
        </p:nvSpPr>
        <p:spPr>
          <a:xfrm>
            <a:off x="9608577" y="5202451"/>
            <a:ext cx="20169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blank=True </a:t>
            </a:r>
            <a:r>
              <a:rPr lang="ko-KR" altLang="en-US" sz="1200" dirty="0"/>
              <a:t>라고 하면</a:t>
            </a:r>
            <a:r>
              <a:rPr lang="en-US" altLang="ko-KR" sz="1200" dirty="0"/>
              <a:t>, </a:t>
            </a:r>
            <a:r>
              <a:rPr lang="ko-KR" altLang="en-US" sz="1200" dirty="0"/>
              <a:t>필수항목은 아니라는 뜻</a:t>
            </a:r>
            <a:endParaRPr lang="en-US" altLang="ko-KR" sz="1200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1DE4E131-AE8A-4F67-B3B3-4CED9C0B7E39}"/>
              </a:ext>
            </a:extLst>
          </p:cNvPr>
          <p:cNvSpPr/>
          <p:nvPr/>
        </p:nvSpPr>
        <p:spPr>
          <a:xfrm>
            <a:off x="4888253" y="3966936"/>
            <a:ext cx="543732" cy="7747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00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857E2-C210-47B6-A6AF-5AB76F13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파일 관리하기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D72369-BDF8-4829-B544-6B28CEF8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9D8C7-8D9C-422E-86A5-E181CE87D0A5}"/>
              </a:ext>
            </a:extLst>
          </p:cNvPr>
          <p:cNvSpPr txBox="1"/>
          <p:nvPr/>
        </p:nvSpPr>
        <p:spPr>
          <a:xfrm>
            <a:off x="1877458" y="2423155"/>
            <a:ext cx="381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n-ea"/>
              </a:rPr>
              <a:t>데이터베이스에 변경사항 반영하기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8BC8B3-E071-4664-B781-D438AD431C9E}"/>
              </a:ext>
            </a:extLst>
          </p:cNvPr>
          <p:cNvGrpSpPr/>
          <p:nvPr/>
        </p:nvGrpSpPr>
        <p:grpSpPr>
          <a:xfrm>
            <a:off x="1917462" y="2789490"/>
            <a:ext cx="6533306" cy="1905742"/>
            <a:chOff x="926862" y="4532565"/>
            <a:chExt cx="6533306" cy="190574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627D14B-B0CA-4902-B3B4-F13AC09500C4}"/>
                </a:ext>
              </a:extLst>
            </p:cNvPr>
            <p:cNvGrpSpPr/>
            <p:nvPr/>
          </p:nvGrpSpPr>
          <p:grpSpPr>
            <a:xfrm>
              <a:off x="926862" y="4532565"/>
              <a:ext cx="4104462" cy="1905742"/>
              <a:chOff x="926862" y="4888165"/>
              <a:chExt cx="4104462" cy="190574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7FBACB8-C578-4A20-994F-A890CF9046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42325"/>
              <a:stretch/>
            </p:blipFill>
            <p:spPr>
              <a:xfrm>
                <a:off x="926862" y="4888165"/>
                <a:ext cx="3315102" cy="1905742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C148E4D1-6DD3-465C-BD0E-EC78A88A56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6267"/>
              <a:stretch/>
            </p:blipFill>
            <p:spPr>
              <a:xfrm>
                <a:off x="4241964" y="4888165"/>
                <a:ext cx="789360" cy="1905742"/>
              </a:xfrm>
              <a:prstGeom prst="rect">
                <a:avLst/>
              </a:prstGeom>
            </p:spPr>
          </p:pic>
        </p:grp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BD24D5E-8BA5-4EBE-BB49-11405D7629E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2952750" y="4852195"/>
              <a:ext cx="1329218" cy="4313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2867FD-BA57-4A11-BF50-037BA6DCD22C}"/>
                </a:ext>
              </a:extLst>
            </p:cNvPr>
            <p:cNvSpPr txBox="1"/>
            <p:nvPr/>
          </p:nvSpPr>
          <p:spPr>
            <a:xfrm>
              <a:off x="4281968" y="4725237"/>
              <a:ext cx="3178200" cy="2539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Python</a:t>
              </a:r>
              <a:r>
                <a:rPr lang="ko-KR" altLang="en-US" sz="1050" dirty="0"/>
                <a:t>에서 이미지 처리를 위해 필요</a:t>
              </a:r>
              <a:endParaRPr lang="en-US" altLang="ko-KR" sz="1050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C0FEF06-DBAE-41F4-8548-B3F73BAE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5011865"/>
            <a:ext cx="6144178" cy="10939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E0D0E1-B8AF-43CC-98EF-257037D13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36" y="4513029"/>
            <a:ext cx="3077004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026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4549</TotalTime>
  <Words>663</Words>
  <Application>Microsoft Office PowerPoint</Application>
  <PresentationFormat>와이드스크린</PresentationFormat>
  <Paragraphs>114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Century Schoolbook</vt:lpstr>
      <vt:lpstr>Wingdings 2</vt:lpstr>
      <vt:lpstr>View</vt:lpstr>
      <vt:lpstr>클라우드 프로그래밍</vt:lpstr>
      <vt:lpstr>오늘의 목표</vt:lpstr>
      <vt:lpstr>시작하기 전에</vt:lpstr>
      <vt:lpstr>템플릿에 부트스트랩 적용</vt:lpstr>
      <vt:lpstr>정적 파일 관리하기</vt:lpstr>
      <vt:lpstr>정적 파일 관리하기 </vt:lpstr>
      <vt:lpstr>정적 파일로 이미지 업로드하기</vt:lpstr>
      <vt:lpstr>미디어 파일 관리하기</vt:lpstr>
      <vt:lpstr>미디어 파일 관리하기</vt:lpstr>
      <vt:lpstr>미디어 파일 URL 변경하기</vt:lpstr>
      <vt:lpstr>미디어 파일을 위한 URL 처리하기</vt:lpstr>
      <vt:lpstr>일단 에러를 피하기 위해… </vt:lpstr>
      <vt:lpstr>Blog 목록에  이미지 추가 완료</vt:lpstr>
      <vt:lpstr>일반 파일 첨부하기</vt:lpstr>
      <vt:lpstr>PowerPoint 프레젠테이션</vt:lpstr>
      <vt:lpstr>커밋하기</vt:lpstr>
      <vt:lpstr>템플릿 개선하기</vt:lpstr>
      <vt:lpstr>템플릿 필터 사용하기</vt:lpstr>
      <vt:lpstr>첨부파일 다운로드 버튼 만들기</vt:lpstr>
      <vt:lpstr>파일 이름을 버튼 옆에 추가하고 싶다면?</vt:lpstr>
      <vt:lpstr>페이지 구성요소 모듈화 </vt:lpstr>
      <vt:lpstr>페이지 구성 요소 모듈화</vt:lpstr>
      <vt:lpstr>페이지 구성 요소 모듈화</vt:lpstr>
      <vt:lpstr>도전과제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기초</dc:title>
  <dc:creator>Elvenwhite</dc:creator>
  <cp:lastModifiedBy>Jongdae Han</cp:lastModifiedBy>
  <cp:revision>37</cp:revision>
  <dcterms:created xsi:type="dcterms:W3CDTF">2017-03-01T10:05:00Z</dcterms:created>
  <dcterms:modified xsi:type="dcterms:W3CDTF">2022-03-22T11:34:49Z</dcterms:modified>
</cp:coreProperties>
</file>